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4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8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7007D-9FBB-4470-9280-5B606D08116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4274A-0B44-4784-9B63-AE63FEC30C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6606605" y="3574636"/>
            <a:ext cx="184731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5302" y="4759857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Submitted by : Niraj Surati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1392" y="1724699"/>
            <a:ext cx="71752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dirty="0" smtClean="0">
                <a:solidFill>
                  <a:srgbClr val="002060"/>
                </a:solidFill>
              </a:rPr>
              <a:t>STORED PROCEDURE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5649" y="2568877"/>
            <a:ext cx="4459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FF0000"/>
                </a:solidFill>
              </a:rPr>
              <a:t>Basic Procedure commands</a:t>
            </a:r>
          </a:p>
          <a:p>
            <a:pPr lvl="0" algn="ctr"/>
            <a:r>
              <a:rPr lang="en-US" sz="2400" b="1" dirty="0" smtClean="0">
                <a:solidFill>
                  <a:srgbClr val="FF0000"/>
                </a:solidFill>
              </a:rPr>
              <a:t>And How to use 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7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RENAME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49243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Rename PROCEDURE, We need to use system function called “</a:t>
            </a:r>
            <a:r>
              <a:rPr lang="en-US" sz="2400" dirty="0" err="1" smtClean="0"/>
              <a:t>sp_rename</a:t>
            </a:r>
            <a:r>
              <a:rPr lang="en-US" sz="2400" dirty="0" smtClean="0"/>
              <a:t>”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 </a:t>
            </a:r>
            <a:r>
              <a:rPr lang="en-US" sz="2400" dirty="0" err="1" smtClean="0"/>
              <a:t>sp_rename</a:t>
            </a:r>
            <a:r>
              <a:rPr lang="en-US" sz="2400" dirty="0" smtClean="0"/>
              <a:t> ‘</a:t>
            </a:r>
            <a:r>
              <a:rPr lang="en-US" sz="2400" dirty="0" err="1" smtClean="0"/>
              <a:t>OldProcedureName</a:t>
            </a:r>
            <a:r>
              <a:rPr lang="en-US" sz="2400" dirty="0" smtClean="0"/>
              <a:t>’ , ‘</a:t>
            </a:r>
            <a:r>
              <a:rPr lang="en-US" sz="2400" dirty="0" err="1" smtClean="0"/>
              <a:t>NewProcedureName</a:t>
            </a:r>
            <a:r>
              <a:rPr lang="en-US" sz="2400" dirty="0" smtClean="0"/>
              <a:t>’</a:t>
            </a:r>
          </a:p>
          <a:p>
            <a:pPr marL="199728" lvl="1" indent="0">
              <a:buNone/>
            </a:pPr>
            <a:endParaRPr lang="en-US" sz="2400" dirty="0" smtClean="0"/>
          </a:p>
          <a:p>
            <a:pPr marL="199728" lvl="1" indent="0">
              <a:buNone/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sp_rename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Person.ups_NewEmployeeDetails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ups_NewEmployeeDetails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sure not to write SCHEMA name is new procedure name.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30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OTHER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7937"/>
            <a:ext cx="10649243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GET All The PROCEDURE Names you can use “</a:t>
            </a:r>
            <a:r>
              <a:rPr lang="en-US" sz="2400" dirty="0" err="1" smtClean="0"/>
              <a:t>SYS.Procedures</a:t>
            </a:r>
            <a:r>
              <a:rPr lang="en-US" sz="2400" dirty="0" smtClean="0"/>
              <a:t>”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use one Procedure with Another procedure using </a:t>
            </a:r>
            <a:endParaRPr lang="en-US" sz="2000" dirty="0"/>
          </a:p>
          <a:p>
            <a:pPr marL="725508" lvl="2" indent="-342900"/>
            <a:r>
              <a:rPr lang="en-US" sz="2000" dirty="0" smtClean="0"/>
              <a:t>RETURN</a:t>
            </a:r>
            <a:endParaRPr lang="en-US" sz="2000" dirty="0"/>
          </a:p>
          <a:p>
            <a:pPr marL="725508" lvl="2" indent="-342900"/>
            <a:r>
              <a:rPr lang="en-US" sz="2000" dirty="0" smtClean="0"/>
              <a:t>OUTPUT</a:t>
            </a:r>
          </a:p>
          <a:p>
            <a:pPr marL="199728" lvl="1" indent="0">
              <a:buNone/>
            </a:pPr>
            <a:endParaRPr lang="en-US" sz="2400" dirty="0" smtClean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Sure to use OUTPUT While declaration as well as at EXECUTION</a:t>
            </a:r>
          </a:p>
          <a:p>
            <a:pPr marL="542628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Here is the example how you can utilize one PROCEDURE with another. (In SSMS)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73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0521" y="2517169"/>
            <a:ext cx="52133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0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Stored </a:t>
            </a:r>
            <a:r>
              <a:rPr lang="en-US" sz="4400" b="1" dirty="0" smtClean="0">
                <a:solidFill>
                  <a:srgbClr val="0070C0"/>
                </a:solidFill>
              </a:rPr>
              <a:t>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stored procedure is a prepared SQL code that you can save, so the code can be reused over and over again</a:t>
            </a:r>
            <a:r>
              <a:rPr lang="en-US" sz="2400" dirty="0" smtClean="0"/>
              <a:t>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also pass parameters to a stored procedure, so that the stored procedure can act based on the parameter value(s) that is passed</a:t>
            </a:r>
            <a:r>
              <a:rPr lang="en-US" sz="2400" dirty="0" smtClean="0"/>
              <a:t>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Naming Convention of Procedure in SQL is “</a:t>
            </a:r>
            <a:r>
              <a:rPr lang="en-US" sz="2400" dirty="0" err="1" smtClean="0"/>
              <a:t>uspName</a:t>
            </a:r>
            <a:r>
              <a:rPr lang="en-US" sz="2400" dirty="0" smtClean="0"/>
              <a:t>” where </a:t>
            </a:r>
            <a:r>
              <a:rPr lang="en-US" sz="2400" dirty="0" err="1" smtClean="0"/>
              <a:t>usp</a:t>
            </a:r>
            <a:r>
              <a:rPr lang="en-US" sz="2400" dirty="0" smtClean="0"/>
              <a:t> is “User Defined Stored Procedure”.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Usually it is followed by Schema name Like “</a:t>
            </a:r>
            <a:r>
              <a:rPr lang="en-US" sz="2400" dirty="0" err="1" smtClean="0"/>
              <a:t>SchemaName.uspName</a:t>
            </a:r>
            <a:r>
              <a:rPr lang="en-US" sz="24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345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CREATE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Create a Stored Procedure “CREATE PROCEDURE” Keyword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PROCEDURE “Name”  - (</a:t>
            </a:r>
            <a:r>
              <a:rPr lang="en-US" sz="2400" dirty="0" err="1" smtClean="0"/>
              <a:t>Schema.ProcedureName</a:t>
            </a:r>
            <a:r>
              <a:rPr lang="en-US" sz="2400" dirty="0" smtClean="0"/>
              <a:t>/Name)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Parameters : @</a:t>
            </a:r>
            <a:r>
              <a:rPr lang="en-US" sz="2400" dirty="0" err="1" smtClean="0"/>
              <a:t>variableName</a:t>
            </a:r>
            <a:r>
              <a:rPr lang="en-US" sz="2400" dirty="0" smtClean="0"/>
              <a:t> Datatype (Optional)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Now Using “AS” Keyword you have to provide your SELECT statement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Following is the example of How To create PROCEDURE</a:t>
            </a:r>
          </a:p>
        </p:txBody>
      </p:sp>
    </p:spTree>
    <p:extLst>
      <p:ext uri="{BB962C8B-B14F-4D97-AF65-F5344CB8AC3E}">
        <p14:creationId xmlns:p14="http://schemas.microsoft.com/office/powerpoint/2010/main" val="34888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899" y="817328"/>
            <a:ext cx="82342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ups_EmployeeDetails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FirstName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	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LastName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,	</a:t>
            </a:r>
            <a:r>
              <a:rPr lang="en-IN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SPACE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FullName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,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PersonType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LastName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9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EXECUTE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4051"/>
          </a:xfrm>
        </p:spPr>
        <p:txBody>
          <a:bodyPr wrap="square" lIns="0">
            <a:normAutofit lnSpcReduction="10000"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Execute the Procedure “EXECUTE” Keyword is used.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EXECUTE </a:t>
            </a:r>
            <a:r>
              <a:rPr lang="en-US" sz="2400" dirty="0" err="1" smtClean="0"/>
              <a:t>ProcedureName</a:t>
            </a:r>
            <a:r>
              <a:rPr lang="en-US" sz="2400" dirty="0" smtClean="0"/>
              <a:t>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(You can also use “EXEC”)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Here is the Example How you can Execute the PROCEDURE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ups_EmployeeDetails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N'Terri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N'Duffy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ups_EmployeeDetails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N'Terri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N'Duffy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9728" lvl="1" indent="0">
              <a:buNone/>
            </a:pPr>
            <a:endParaRPr lang="en-US" sz="2400" dirty="0" smtClean="0"/>
          </a:p>
          <a:p>
            <a:pPr marL="19972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ALTER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ALTER PROCEDURE, It is similar to ALTER TABLE. “ALTER” Keyword is used.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ALTER PROCEDURE </a:t>
            </a:r>
            <a:r>
              <a:rPr lang="en-US" sz="2400" dirty="0" err="1"/>
              <a:t>ProcedureName</a:t>
            </a:r>
            <a:endParaRPr lang="en-US" sz="2400" dirty="0" smtClean="0"/>
          </a:p>
          <a:p>
            <a:pPr marL="199728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Params</a:t>
            </a:r>
            <a:endParaRPr lang="en-US" sz="2400" dirty="0" smtClean="0"/>
          </a:p>
          <a:p>
            <a:pPr marL="199728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AS (SELECT QUERY)</a:t>
            </a:r>
          </a:p>
          <a:p>
            <a:pPr marL="199728" lvl="1" indent="0">
              <a:buNone/>
            </a:pPr>
            <a:endParaRPr lang="en-US" sz="2400" dirty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Use AS keyword to complete the Procedure with select statement.</a:t>
            </a:r>
          </a:p>
          <a:p>
            <a:pPr marL="542628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Following is the example of the ALTER Statement.</a:t>
            </a:r>
          </a:p>
        </p:txBody>
      </p:sp>
    </p:spTree>
    <p:extLst>
      <p:ext uri="{BB962C8B-B14F-4D97-AF65-F5344CB8AC3E}">
        <p14:creationId xmlns:p14="http://schemas.microsoft.com/office/powerpoint/2010/main" val="42320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236" y="709140"/>
            <a:ext cx="106117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ups_EmployeeDetails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FirstName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	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	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LastName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,	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SPACE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SPACE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,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PersonType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LastName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</a:p>
          <a:p>
            <a:pPr lvl="1"/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73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DROP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DROP PROCEDURE, “DROP” Keyword is used.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DROP PROCEDURE </a:t>
            </a:r>
            <a:r>
              <a:rPr lang="en-US" sz="2400" dirty="0" err="1" smtClean="0"/>
              <a:t>ProcedureName</a:t>
            </a: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Here is the example of how to Drop Procedure.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ups_EmployeeDetails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5669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ALTER PROCEDURE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8118"/>
          </a:xfrm>
        </p:spPr>
        <p:txBody>
          <a:bodyPr wrap="square" lIns="0">
            <a:normAutofit/>
          </a:bodyPr>
          <a:lstStyle/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ALTER PROCEDURE, It is similar to ALTER TABLE. “ALTER” Keyword is used.</a:t>
            </a:r>
          </a:p>
          <a:p>
            <a:pPr marL="485478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5478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ALTER PROCEDURE </a:t>
            </a:r>
            <a:r>
              <a:rPr lang="en-US" sz="2400" dirty="0" err="1"/>
              <a:t>ProcedureName</a:t>
            </a:r>
            <a:endParaRPr lang="en-US" sz="2400" dirty="0" smtClean="0"/>
          </a:p>
          <a:p>
            <a:pPr marL="199728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Params</a:t>
            </a:r>
            <a:endParaRPr lang="en-US" sz="2400" dirty="0" smtClean="0"/>
          </a:p>
          <a:p>
            <a:pPr marL="199728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AS (SELECT QUERY)</a:t>
            </a:r>
          </a:p>
          <a:p>
            <a:pPr marL="199728" lvl="1" indent="0">
              <a:buNone/>
            </a:pPr>
            <a:endParaRPr lang="en-US" sz="2400" dirty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Use AS keyword to complete the Procedure with select statement.</a:t>
            </a:r>
          </a:p>
          <a:p>
            <a:pPr marL="542628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4262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Following is the example of the ALTER Statement.</a:t>
            </a:r>
          </a:p>
        </p:txBody>
      </p:sp>
    </p:spTree>
    <p:extLst>
      <p:ext uri="{BB962C8B-B14F-4D97-AF65-F5344CB8AC3E}">
        <p14:creationId xmlns:p14="http://schemas.microsoft.com/office/powerpoint/2010/main" val="87200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567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Retrospect</vt:lpstr>
      <vt:lpstr> </vt:lpstr>
      <vt:lpstr>Stored Procedure</vt:lpstr>
      <vt:lpstr>CREATE PROCEDURE</vt:lpstr>
      <vt:lpstr>PowerPoint Presentation</vt:lpstr>
      <vt:lpstr>EXECUTE PROCEDURE</vt:lpstr>
      <vt:lpstr>ALTER PROCEDURE</vt:lpstr>
      <vt:lpstr>PowerPoint Presentation</vt:lpstr>
      <vt:lpstr>DROP PROCEDURE</vt:lpstr>
      <vt:lpstr>ALTER PROCEDURE</vt:lpstr>
      <vt:lpstr>RENAME PROCEDURE</vt:lpstr>
      <vt:lpstr>OTHER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Niraj Surati</dc:creator>
  <cp:lastModifiedBy>Niraj Surati</cp:lastModifiedBy>
  <cp:revision>11</cp:revision>
  <dcterms:created xsi:type="dcterms:W3CDTF">2021-09-06T10:08:14Z</dcterms:created>
  <dcterms:modified xsi:type="dcterms:W3CDTF">2021-09-06T11:52:45Z</dcterms:modified>
</cp:coreProperties>
</file>