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2638F-29DA-9419-5CAB-8D3517401981}" v="4280" dt="2021-09-06T10:00:00.056"/>
    <p1510:client id="{D6AC25F9-4BA9-4D90-A7E3-AADA2015ECA0}" v="620" dt="2021-09-06T08:37:18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06/09/2021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06/09/2021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3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20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0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 rtlCol="0">
            <a:normAutofit/>
          </a:bodyPr>
          <a:lstStyle/>
          <a:p>
            <a:r>
              <a:rPr lang="en-GB" dirty="0"/>
              <a:t>Stored</a:t>
            </a:r>
            <a:br>
              <a:rPr lang="en-GB" dirty="0"/>
            </a:br>
            <a:r>
              <a:rPr lang="en-GB" dirty="0"/>
              <a:t>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rtlCol="0" anchor="b">
            <a:normAutofit/>
          </a:bodyPr>
          <a:lstStyle/>
          <a:p>
            <a:r>
              <a:rPr lang="en-GB" dirty="0"/>
              <a:t>By Raj Thakkar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25DA0EB2-23D6-47C2-856B-374457B8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" r="4" b="4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1DE4-C4F1-4D4C-860C-3F63D414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0849-A73F-4304-A7BB-4E0F61A1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Some of the useful system procedures are as follows </a:t>
            </a:r>
          </a:p>
          <a:p>
            <a:r>
              <a:rPr lang="en-GB" dirty="0" err="1"/>
              <a:t>Sp_help</a:t>
            </a:r>
            <a:r>
              <a:rPr lang="en-GB" dirty="0"/>
              <a:t> </a:t>
            </a:r>
            <a:r>
              <a:rPr lang="en-GB" dirty="0" err="1"/>
              <a:t>procedure_name</a:t>
            </a:r>
            <a:r>
              <a:rPr lang="en-GB" dirty="0"/>
              <a:t>: View the information about the stored procedure like parameter names, datatypes et.</a:t>
            </a:r>
          </a:p>
          <a:p>
            <a:endParaRPr lang="en-GB" dirty="0"/>
          </a:p>
          <a:p>
            <a:r>
              <a:rPr lang="en-GB" dirty="0" err="1"/>
              <a:t>Sp_helptext</a:t>
            </a:r>
            <a:r>
              <a:rPr lang="en-GB" dirty="0"/>
              <a:t> </a:t>
            </a:r>
            <a:r>
              <a:rPr lang="en-GB" dirty="0" err="1"/>
              <a:t>procedure_name</a:t>
            </a:r>
            <a:r>
              <a:rPr lang="en-GB" dirty="0"/>
              <a:t>: View the text of the stored procedure</a:t>
            </a:r>
          </a:p>
          <a:p>
            <a:endParaRPr lang="en-GB" dirty="0"/>
          </a:p>
          <a:p>
            <a:r>
              <a:rPr lang="en-GB" dirty="0" err="1"/>
              <a:t>Sp</a:t>
            </a:r>
            <a:r>
              <a:rPr lang="en-GB" dirty="0"/>
              <a:t>-depends </a:t>
            </a:r>
            <a:r>
              <a:rPr lang="en-GB" dirty="0" err="1"/>
              <a:t>procedure_name</a:t>
            </a:r>
            <a:r>
              <a:rPr lang="en-GB" dirty="0"/>
              <a:t>: View the dependencies of the stored procedure.</a:t>
            </a:r>
          </a:p>
        </p:txBody>
      </p:sp>
    </p:spTree>
    <p:extLst>
      <p:ext uri="{BB962C8B-B14F-4D97-AF65-F5344CB8AC3E}">
        <p14:creationId xmlns:p14="http://schemas.microsoft.com/office/powerpoint/2010/main" val="58817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F55A-5F84-44CB-911B-DCCBBC55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12E5-0D7A-49DB-9C7C-BFF7F10B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Code Reusability</a:t>
            </a:r>
          </a:p>
          <a:p>
            <a:r>
              <a:rPr lang="en-GB" dirty="0"/>
              <a:t>Execution plan reusability</a:t>
            </a:r>
          </a:p>
          <a:p>
            <a:r>
              <a:rPr lang="en-GB" dirty="0"/>
              <a:t>Traffic reduction</a:t>
            </a:r>
          </a:p>
          <a:p>
            <a:r>
              <a:rPr lang="en-GB" dirty="0"/>
              <a:t>Better maintainability</a:t>
            </a:r>
          </a:p>
          <a:p>
            <a:r>
              <a:rPr lang="en-GB" dirty="0"/>
              <a:t>Better security</a:t>
            </a:r>
          </a:p>
          <a:p>
            <a:r>
              <a:rPr lang="en-GB" dirty="0"/>
              <a:t>Avoids SQL injection attack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F22-F285-43FC-B010-5B196E72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25456"/>
          </a:xfrm>
        </p:spPr>
        <p:txBody>
          <a:bodyPr/>
          <a:lstStyle/>
          <a:p>
            <a:r>
              <a:rPr lang="en-GB" dirty="0"/>
              <a:t>                             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6893-1F78-48C3-BA13-DBC9EA94FA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What is Stored Procedure</a:t>
            </a:r>
          </a:p>
          <a:p>
            <a:r>
              <a:rPr lang="en-GB" dirty="0"/>
              <a:t>Stored Procedure Example</a:t>
            </a:r>
          </a:p>
          <a:p>
            <a:r>
              <a:rPr lang="en-GB" dirty="0"/>
              <a:t>Stored Procedure With Parameters</a:t>
            </a:r>
          </a:p>
          <a:p>
            <a:r>
              <a:rPr lang="en-GB" dirty="0"/>
              <a:t>Executing Stored Procedure</a:t>
            </a:r>
          </a:p>
          <a:p>
            <a:r>
              <a:rPr lang="en-GB" dirty="0"/>
              <a:t>Altering &amp; Dropping SP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EA0DC-5FFE-49C0-B2AB-CEA651B77B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Stored Procedure with Output</a:t>
            </a:r>
            <a:endParaRPr lang="en-GB" dirty="0"/>
          </a:p>
          <a:p>
            <a:r>
              <a:rPr lang="en-GB" dirty="0"/>
              <a:t>Return in SP</a:t>
            </a:r>
          </a:p>
          <a:p>
            <a:r>
              <a:rPr lang="en-GB" dirty="0"/>
              <a:t>System SP</a:t>
            </a:r>
          </a:p>
          <a:p>
            <a:r>
              <a:rPr lang="en-GB" dirty="0"/>
              <a:t>Advantages of SP</a:t>
            </a:r>
          </a:p>
        </p:txBody>
      </p:sp>
    </p:spTree>
    <p:extLst>
      <p:ext uri="{BB962C8B-B14F-4D97-AF65-F5344CB8AC3E}">
        <p14:creationId xmlns:p14="http://schemas.microsoft.com/office/powerpoint/2010/main" val="24332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4C38-15F1-4649-BBF6-B800CEAA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0A72-53FD-43C1-BF46-3E708635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Stored  Procedure is a mechanism to reuse the same code over and over again. Suppose you have a situation, where you write the same query multiple times, you can save  that specific query as a stored procedure and call it just by its name as many times as you want.</a:t>
            </a:r>
          </a:p>
        </p:txBody>
      </p:sp>
    </p:spTree>
    <p:extLst>
      <p:ext uri="{BB962C8B-B14F-4D97-AF65-F5344CB8AC3E}">
        <p14:creationId xmlns:p14="http://schemas.microsoft.com/office/powerpoint/2010/main" val="135934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274C-89AD-4488-B8D6-CDAC076D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81" y="7165694"/>
            <a:ext cx="4983604" cy="152128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5" descr="Graphical user interface, text, application, Word, website&#10;&#10;Description automatically generated">
            <a:extLst>
              <a:ext uri="{FF2B5EF4-FFF2-40B4-BE49-F238E27FC236}">
                <a16:creationId xmlns:a16="http://schemas.microsoft.com/office/drawing/2014/main" id="{5B1B31A8-B337-4445-A9BD-34DF1BA58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42" y="1918225"/>
            <a:ext cx="4366790" cy="25645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A575-4583-4478-9D44-38494EF9D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0672" y="971350"/>
            <a:ext cx="5369426" cy="52834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/>
              <a:t>To</a:t>
            </a:r>
            <a:r>
              <a:rPr lang="en-GB" i="0" dirty="0"/>
              <a:t>  create a stored procedure use, </a:t>
            </a:r>
            <a:endParaRPr lang="en-GB" dirty="0"/>
          </a:p>
          <a:p>
            <a:endParaRPr lang="en-GB" i="0" dirty="0"/>
          </a:p>
          <a:p>
            <a:r>
              <a:rPr lang="en-GB" i="0" dirty="0"/>
              <a:t>CREATE PROCEDURE PROCEDURE_NAME</a:t>
            </a:r>
          </a:p>
          <a:p>
            <a:r>
              <a:rPr lang="en-GB" i="0" dirty="0"/>
              <a:t>AS</a:t>
            </a:r>
          </a:p>
          <a:p>
            <a:r>
              <a:rPr lang="en-GB" i="0" dirty="0"/>
              <a:t>BEGIN</a:t>
            </a:r>
          </a:p>
          <a:p>
            <a:r>
              <a:rPr lang="en-GB" i="0" dirty="0"/>
              <a:t>      -- Query section</a:t>
            </a:r>
          </a:p>
          <a:p>
            <a:r>
              <a:rPr lang="en-GB" i="0" dirty="0"/>
              <a:t>END</a:t>
            </a:r>
          </a:p>
          <a:p>
            <a:endParaRPr lang="en-GB" i="0" dirty="0"/>
          </a:p>
          <a:p>
            <a:r>
              <a:rPr lang="en-GB" i="0" dirty="0"/>
              <a:t>Or</a:t>
            </a:r>
          </a:p>
          <a:p>
            <a:endParaRPr lang="en-GB" i="0" dirty="0"/>
          </a:p>
          <a:p>
            <a:r>
              <a:rPr lang="en-GB" i="0" dirty="0"/>
              <a:t>CREATE PROC PROCEDURE_NAME</a:t>
            </a:r>
          </a:p>
          <a:p>
            <a:r>
              <a:rPr lang="en-GB" i="0" dirty="0">
                <a:ea typeface="+mn-lt"/>
                <a:cs typeface="+mn-lt"/>
              </a:rPr>
              <a:t>AS</a:t>
            </a:r>
            <a:endParaRPr lang="en-US" i="0" dirty="0">
              <a:ea typeface="+mn-lt"/>
              <a:cs typeface="+mn-lt"/>
            </a:endParaRPr>
          </a:p>
          <a:p>
            <a:r>
              <a:rPr lang="en-GB" i="0" dirty="0">
                <a:ea typeface="+mn-lt"/>
                <a:cs typeface="+mn-lt"/>
              </a:rPr>
              <a:t>BEGIN</a:t>
            </a:r>
            <a:endParaRPr lang="en-US" i="0" dirty="0">
              <a:ea typeface="+mn-lt"/>
              <a:cs typeface="+mn-lt"/>
            </a:endParaRPr>
          </a:p>
          <a:p>
            <a:r>
              <a:rPr lang="en-GB" i="0" dirty="0">
                <a:ea typeface="+mn-lt"/>
                <a:cs typeface="+mn-lt"/>
              </a:rPr>
              <a:t>      -- Query section</a:t>
            </a:r>
          </a:p>
          <a:p>
            <a:r>
              <a:rPr lang="en-GB" i="0" dirty="0">
                <a:ea typeface="+mn-lt"/>
                <a:cs typeface="+mn-lt"/>
              </a:rPr>
              <a:t>END</a:t>
            </a:r>
            <a:endParaRPr lang="en-US" i="0" dirty="0">
              <a:ea typeface="+mn-lt"/>
              <a:cs typeface="+mn-lt"/>
            </a:endParaRPr>
          </a:p>
          <a:p>
            <a:endParaRPr lang="en-GB" i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3D56C-A5C7-406C-AEA5-9A3EAA6D5786}"/>
              </a:ext>
            </a:extLst>
          </p:cNvPr>
          <p:cNvSpPr txBox="1"/>
          <p:nvPr/>
        </p:nvSpPr>
        <p:spPr>
          <a:xfrm>
            <a:off x="4724400" y="320039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8D419-88EE-47EA-B494-7E0A13F79336}"/>
              </a:ext>
            </a:extLst>
          </p:cNvPr>
          <p:cNvSpPr txBox="1"/>
          <p:nvPr/>
        </p:nvSpPr>
        <p:spPr>
          <a:xfrm>
            <a:off x="1192313" y="31985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0C1A7-A274-4ABA-9C35-A8C2A2395832}"/>
              </a:ext>
            </a:extLst>
          </p:cNvPr>
          <p:cNvSpPr txBox="1"/>
          <p:nvPr/>
        </p:nvSpPr>
        <p:spPr>
          <a:xfrm>
            <a:off x="-709673" y="5357390"/>
            <a:ext cx="7180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3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D25-E0BC-40FC-9C6C-7E64A724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Procedure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98B7-F7CE-45AF-8DC0-24A0FB171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Parameterized </a:t>
            </a:r>
            <a:r>
              <a:rPr lang="en-GB" dirty="0" err="1"/>
              <a:t>sp</a:t>
            </a:r>
            <a:r>
              <a:rPr lang="en-GB" dirty="0"/>
              <a:t> takes input from user and performs query based on the input. </a:t>
            </a:r>
          </a:p>
          <a:p>
            <a:r>
              <a:rPr lang="en-GB" dirty="0"/>
              <a:t>In this example we have taken @Salary and @Department as parameters. Now this query will get executed for those specific input conditions only.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D1F2929-751A-43E0-A1F4-A5C57FFB7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1423" y="2340497"/>
            <a:ext cx="4790350" cy="2883060"/>
          </a:xfrm>
        </p:spPr>
      </p:pic>
    </p:spTree>
    <p:extLst>
      <p:ext uri="{BB962C8B-B14F-4D97-AF65-F5344CB8AC3E}">
        <p14:creationId xmlns:p14="http://schemas.microsoft.com/office/powerpoint/2010/main" val="388832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7550-1EEC-4B97-B4EE-76A3C30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Executing a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DC5B-FE29-4FED-9460-5877D39C7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355" y="2332026"/>
            <a:ext cx="9471948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 Execute the stored procedure use</a:t>
            </a:r>
            <a:endParaRPr lang="en-US" dirty="0"/>
          </a:p>
          <a:p>
            <a:r>
              <a:rPr lang="en-GB" dirty="0"/>
              <a:t>     EXECUTE </a:t>
            </a:r>
            <a:r>
              <a:rPr lang="en-GB" dirty="0" err="1"/>
              <a:t>sp_Name</a:t>
            </a:r>
            <a:r>
              <a:rPr lang="en-GB" dirty="0"/>
              <a:t> Parameters</a:t>
            </a:r>
          </a:p>
          <a:p>
            <a:pPr marL="342900" indent="-342900"/>
            <a:r>
              <a:rPr lang="en-GB" dirty="0"/>
              <a:t>          EXEC </a:t>
            </a:r>
            <a:r>
              <a:rPr lang="en-GB" dirty="0" err="1"/>
              <a:t>sp_Name</a:t>
            </a:r>
            <a:r>
              <a:rPr lang="en-GB" dirty="0"/>
              <a:t> Parameters</a:t>
            </a:r>
          </a:p>
          <a:p>
            <a:pPr marL="342900" indent="-342900"/>
            <a:r>
              <a:rPr lang="en-GB" dirty="0"/>
              <a:t>           </a:t>
            </a:r>
            <a:r>
              <a:rPr lang="en-GB" dirty="0" err="1"/>
              <a:t>Sp_Name</a:t>
            </a:r>
            <a:r>
              <a:rPr lang="en-GB" dirty="0"/>
              <a:t> Parameters </a:t>
            </a:r>
          </a:p>
          <a:p>
            <a:pPr marL="0" indent="0">
              <a:buNone/>
            </a:pPr>
            <a:r>
              <a:rPr lang="en-GB" dirty="0"/>
              <a:t>For Example: EXEC </a:t>
            </a:r>
            <a:r>
              <a:rPr lang="en-GB" dirty="0" err="1"/>
              <a:t>spEmployeeDetial</a:t>
            </a:r>
            <a:r>
              <a:rPr lang="en-GB" dirty="0"/>
              <a:t> 9000,60</a:t>
            </a:r>
          </a:p>
          <a:p>
            <a:pPr marL="342900" indent="-342900"/>
            <a:r>
              <a:rPr lang="en-GB" dirty="0"/>
              <a:t>You can also specify parameter variables to avoid mistyping data</a:t>
            </a:r>
          </a:p>
          <a:p>
            <a:pPr marL="0" indent="0">
              <a:buNone/>
            </a:pPr>
            <a:r>
              <a:rPr lang="en-GB" dirty="0"/>
              <a:t>For Ex: EXEC </a:t>
            </a:r>
            <a:r>
              <a:rPr lang="en-GB" dirty="0" err="1"/>
              <a:t>spEmployeeDetail</a:t>
            </a:r>
            <a:r>
              <a:rPr lang="en-GB" dirty="0"/>
              <a:t> @Salary=9000, </a:t>
            </a:r>
            <a:r>
              <a:rPr lang="en-GB" dirty="0" err="1"/>
              <a:t>DepartmentId</a:t>
            </a:r>
            <a:r>
              <a:rPr lang="en-GB" dirty="0"/>
              <a:t>=60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B6FCC-F8F9-4B6E-A4C2-BF6DEB91D096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4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4B8F-E903-460F-AD09-1D53691C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Altering &amp; Dropping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2B106-0BCD-4D55-9B9E-573A844C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Syntax for altering stored procedure</a:t>
            </a:r>
          </a:p>
          <a:p>
            <a:pPr marL="0" indent="0">
              <a:buNone/>
            </a:pPr>
            <a:r>
              <a:rPr lang="en-GB" dirty="0"/>
              <a:t>       ALTER PROCEDURE </a:t>
            </a:r>
            <a:r>
              <a:rPr lang="en-GB" dirty="0" err="1"/>
              <a:t>Procedure_Name</a:t>
            </a:r>
          </a:p>
          <a:p>
            <a:pPr marL="0" indent="0">
              <a:buNone/>
            </a:pPr>
            <a:r>
              <a:rPr lang="en-GB" dirty="0"/>
              <a:t>       AS[Begin …......END]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Syntax for Dropping SP</a:t>
            </a:r>
          </a:p>
          <a:p>
            <a:pPr marL="0" indent="0">
              <a:buNone/>
            </a:pPr>
            <a:r>
              <a:rPr lang="en-GB" dirty="0"/>
              <a:t>DROP PROCEDURE </a:t>
            </a:r>
            <a:r>
              <a:rPr lang="en-GB" dirty="0" err="1"/>
              <a:t>Procedure_Name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04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E80A33B-B0EC-4F66-851F-556D6302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88" y="1528635"/>
            <a:ext cx="5087073" cy="2093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434A3-54E1-49E4-8CA9-108C0785D0A8}"/>
              </a:ext>
            </a:extLst>
          </p:cNvPr>
          <p:cNvSpPr txBox="1"/>
          <p:nvPr/>
        </p:nvSpPr>
        <p:spPr>
          <a:xfrm>
            <a:off x="3590822" y="576579"/>
            <a:ext cx="4462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Stored Procedure With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54E52-4DC8-45FE-B573-D35A61BA64E9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C3892-AE4D-4950-91D7-FF3DDAA7779C}"/>
              </a:ext>
            </a:extLst>
          </p:cNvPr>
          <p:cNvSpPr txBox="1"/>
          <p:nvPr/>
        </p:nvSpPr>
        <p:spPr>
          <a:xfrm>
            <a:off x="447011" y="4292452"/>
            <a:ext cx="115327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With the help of SP Output we give an input to </a:t>
            </a:r>
            <a:r>
              <a:rPr lang="en-GB" dirty="0" err="1"/>
              <a:t>sp</a:t>
            </a:r>
            <a:r>
              <a:rPr lang="en-GB" dirty="0"/>
              <a:t> and get an output generated from query into the output parameter.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In the above example we have taken department as input and what it will do is, it will count the number of employees and store that number in the </a:t>
            </a:r>
            <a:r>
              <a:rPr lang="en-GB" dirty="0" err="1"/>
              <a:t>EmployeeCount</a:t>
            </a:r>
            <a:r>
              <a:rPr lang="en-GB" dirty="0"/>
              <a:t> parameter.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When creating stored procedure or executing </a:t>
            </a:r>
            <a:r>
              <a:rPr lang="en-GB" dirty="0" err="1"/>
              <a:t>sp</a:t>
            </a:r>
            <a:r>
              <a:rPr lang="en-GB" dirty="0"/>
              <a:t>, it is mandatory to mention OUTPUT or OUT word after the parameter.</a:t>
            </a:r>
          </a:p>
        </p:txBody>
      </p:sp>
    </p:spTree>
    <p:extLst>
      <p:ext uri="{BB962C8B-B14F-4D97-AF65-F5344CB8AC3E}">
        <p14:creationId xmlns:p14="http://schemas.microsoft.com/office/powerpoint/2010/main" val="410966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5BE7AE-4EA1-4175-BD77-9794E963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73" y="1298883"/>
            <a:ext cx="4559595" cy="2133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C842E-5BE7-4FAD-9797-5BF039C0D131}"/>
              </a:ext>
            </a:extLst>
          </p:cNvPr>
          <p:cNvSpPr txBox="1"/>
          <p:nvPr/>
        </p:nvSpPr>
        <p:spPr>
          <a:xfrm>
            <a:off x="4653516" y="5156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76020-436F-4FA3-B919-BDA38FC16335}"/>
              </a:ext>
            </a:extLst>
          </p:cNvPr>
          <p:cNvSpPr txBox="1"/>
          <p:nvPr/>
        </p:nvSpPr>
        <p:spPr>
          <a:xfrm>
            <a:off x="880067" y="3706554"/>
            <a:ext cx="1034547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Return keyword in </a:t>
            </a:r>
            <a:r>
              <a:rPr lang="en-GB" dirty="0" err="1"/>
              <a:t>sp</a:t>
            </a:r>
            <a:r>
              <a:rPr lang="en-GB" dirty="0"/>
              <a:t> will return a value from stored procedure.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Whenever, you execute a stored procedure, it returns an integer status variable. 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Usually a zero indicates success and a non-zero indicates failure.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In the above example we have returned count of employees to </a:t>
            </a:r>
            <a:r>
              <a:rPr lang="en-GB" dirty="0" err="1"/>
              <a:t>CountOfEmployees</a:t>
            </a:r>
            <a:r>
              <a:rPr lang="en-GB" dirty="0"/>
              <a:t> variable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53438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E32D5"/>
      </a:accent1>
      <a:accent2>
        <a:srgbClr val="8D20CC"/>
      </a:accent2>
      <a:accent3>
        <a:srgbClr val="5832DE"/>
      </a:accent3>
      <a:accent4>
        <a:srgbClr val="2547CD"/>
      </a:accent4>
      <a:accent5>
        <a:srgbClr val="329CDE"/>
      </a:accent5>
      <a:accent6>
        <a:srgbClr val="1FC0BB"/>
      </a:accent6>
      <a:hlink>
        <a:srgbClr val="3F79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RegattaVTI</vt:lpstr>
      <vt:lpstr>Stored Procedures</vt:lpstr>
      <vt:lpstr>                             CONTENT</vt:lpstr>
      <vt:lpstr>What is Stored Procedure</vt:lpstr>
      <vt:lpstr>PowerPoint Presentation</vt:lpstr>
      <vt:lpstr>Stored Procedure with Parameters</vt:lpstr>
      <vt:lpstr>Executing a Stored Procedure</vt:lpstr>
      <vt:lpstr>Altering &amp; Dropping Stored Procedure</vt:lpstr>
      <vt:lpstr>PowerPoint Presentation</vt:lpstr>
      <vt:lpstr>PowerPoint Presentation</vt:lpstr>
      <vt:lpstr>System Stored Procedure</vt:lpstr>
      <vt:lpstr>Advantages of Stored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414</cp:revision>
  <dcterms:created xsi:type="dcterms:W3CDTF">2021-09-06T08:25:47Z</dcterms:created>
  <dcterms:modified xsi:type="dcterms:W3CDTF">2021-09-06T10:00:19Z</dcterms:modified>
</cp:coreProperties>
</file>