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71" r:id="rId6"/>
    <p:sldId id="272" r:id="rId7"/>
    <p:sldId id="270" r:id="rId8"/>
    <p:sldId id="273" r:id="rId9"/>
    <p:sldId id="274" r:id="rId10"/>
    <p:sldId id="275" r:id="rId11"/>
    <p:sldId id="276" r:id="rId12"/>
    <p:sldId id="27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E8D9ED1-D815-45F6-A902-CFAB33057DE8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C79A48-3A22-4AD0-A30C-08FF1E40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2541466"/>
            <a:ext cx="5036379" cy="816096"/>
          </a:xfrm>
        </p:spPr>
        <p:txBody>
          <a:bodyPr>
            <a:normAutofit/>
          </a:bodyPr>
          <a:lstStyle/>
          <a:p>
            <a:r>
              <a:rPr lang="en-US" dirty="0" smtClean="0"/>
              <a:t>Stored </a:t>
            </a:r>
            <a:r>
              <a:rPr lang="en-US" dirty="0" smtClean="0"/>
              <a:t>Procedure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56" y="4643446"/>
            <a:ext cx="8077200" cy="428628"/>
          </a:xfrm>
        </p:spPr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Shubh</a:t>
            </a:r>
            <a:r>
              <a:rPr lang="en-US" dirty="0" smtClean="0"/>
              <a:t> Patel</a:t>
            </a:r>
            <a:endParaRPr lang="en-IN" dirty="0"/>
          </a:p>
        </p:txBody>
      </p:sp>
      <p:pic>
        <p:nvPicPr>
          <p:cNvPr id="1026" name="Picture 2" descr="C:\Users\USER\AppData\Local\Microsoft\Windows\Temporary Internet Files\Content.IE5\6F4MAWCB\M_box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4000" y="0"/>
            <a:ext cx="720000" cy="7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Use of Stored Procedure in DB Project: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9844" t="17639" r="9443" b="51222"/>
          <a:stretch>
            <a:fillRect/>
          </a:stretch>
        </p:blipFill>
        <p:spPr bwMode="auto">
          <a:xfrm>
            <a:off x="214282" y="2000240"/>
            <a:ext cx="865193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19844" t="47625" r="18002" b="21237"/>
          <a:stretch>
            <a:fillRect/>
          </a:stretch>
        </p:blipFill>
        <p:spPr bwMode="auto">
          <a:xfrm>
            <a:off x="246544" y="4500570"/>
            <a:ext cx="811167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-32" y="1500174"/>
            <a:ext cx="8229600" cy="51080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Case-5: Fetching Verified Volunteers of </a:t>
            </a:r>
            <a:r>
              <a:rPr lang="en-US" sz="1800" dirty="0" err="1" smtClean="0"/>
              <a:t>Organisations</a:t>
            </a:r>
            <a:r>
              <a:rPr lang="en-US" sz="1800" dirty="0" smtClean="0"/>
              <a:t>.</a:t>
            </a:r>
            <a:endParaRPr lang="en-IN" sz="18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-32" y="4143380"/>
            <a:ext cx="8229600" cy="510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Case-6: Fetching users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living in a city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Use of Stored Procedure in DB Project: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108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Case-7: Fetching Verified Charity Events.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9843" t="37041" r="18641" b="22389"/>
          <a:stretch>
            <a:fillRect/>
          </a:stretch>
        </p:blipFill>
        <p:spPr bwMode="auto">
          <a:xfrm>
            <a:off x="642910" y="2285992"/>
            <a:ext cx="751030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Use of Stored Procedure in DB Project: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32" y="1428736"/>
            <a:ext cx="8229600" cy="51080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Execution: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8852" t="22931" r="62296" b="59430"/>
          <a:stretch>
            <a:fillRect/>
          </a:stretch>
        </p:blipFill>
        <p:spPr bwMode="auto">
          <a:xfrm>
            <a:off x="1928794" y="1526493"/>
            <a:ext cx="3071834" cy="161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-32" y="3000372"/>
            <a:ext cx="8229600" cy="510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t="40570" r="21669" b="6513"/>
          <a:stretch>
            <a:fillRect/>
          </a:stretch>
        </p:blipFill>
        <p:spPr bwMode="auto">
          <a:xfrm>
            <a:off x="214280" y="3429000"/>
            <a:ext cx="883575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5918" y="2714620"/>
            <a:ext cx="57663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9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Index: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3678" y="1785926"/>
            <a:ext cx="2900354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7829576" cy="462560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What Is stored procedure?</a:t>
            </a:r>
            <a:endParaRPr lang="en-US" dirty="0" smtClean="0"/>
          </a:p>
          <a:p>
            <a:pPr lvl="0">
              <a:defRPr/>
            </a:pPr>
            <a:r>
              <a:rPr lang="en-US" dirty="0" smtClean="0"/>
              <a:t>Types of stored procedures,</a:t>
            </a:r>
          </a:p>
          <a:p>
            <a:pPr lvl="0">
              <a:defRPr/>
            </a:pPr>
            <a:r>
              <a:rPr lang="en-US" dirty="0" smtClean="0"/>
              <a:t>Functions of stored procedures,</a:t>
            </a:r>
            <a:endParaRPr lang="en-US" dirty="0" smtClean="0"/>
          </a:p>
          <a:p>
            <a:pPr lvl="0">
              <a:defRPr/>
            </a:pPr>
            <a:r>
              <a:rPr lang="en-US" dirty="0" smtClean="0"/>
              <a:t>Benefits of stored procedures,</a:t>
            </a:r>
            <a:endParaRPr lang="en-US" dirty="0" smtClean="0"/>
          </a:p>
          <a:p>
            <a:pPr lvl="0">
              <a:defRPr/>
            </a:pPr>
            <a:r>
              <a:rPr lang="en-US" dirty="0" smtClean="0"/>
              <a:t>Use of sp in db project.</a:t>
            </a:r>
            <a:endParaRPr lang="en-US" dirty="0" smtClean="0"/>
          </a:p>
          <a:p>
            <a:pPr lvl="0">
              <a:defRPr/>
            </a:pP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/>
          <a:lstStyle/>
          <a:p>
            <a:r>
              <a:rPr lang="en-US" dirty="0" smtClean="0"/>
              <a:t>Stored Procedure is a group of statements executed before and has been stored in the database.</a:t>
            </a:r>
          </a:p>
          <a:p>
            <a:r>
              <a:rPr lang="en-US" dirty="0" smtClean="0"/>
              <a:t>In other words it’s a prepared SQL statement which is stored in the database so that we can use it again in the future.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Types of Stored Procedure: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900626"/>
          </a:xfrm>
        </p:spPr>
        <p:txBody>
          <a:bodyPr>
            <a:normAutofit/>
          </a:bodyPr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sz="1800" dirty="0" smtClean="0"/>
              <a:t>They Start with a prefix ‘sp’.</a:t>
            </a:r>
          </a:p>
          <a:p>
            <a:pPr lvl="1"/>
            <a:r>
              <a:rPr lang="en-IN" sz="1800" dirty="0" smtClean="0"/>
              <a:t>They </a:t>
            </a:r>
            <a:r>
              <a:rPr lang="en-IN" sz="1800" dirty="0" smtClean="0"/>
              <a:t>are included with SQL </a:t>
            </a:r>
            <a:r>
              <a:rPr lang="en-IN" sz="1800" dirty="0" smtClean="0"/>
              <a:t>Server and </a:t>
            </a:r>
            <a:r>
              <a:rPr lang="en-IN" sz="1800" dirty="0" smtClean="0"/>
              <a:t>physically stored in the </a:t>
            </a:r>
            <a:r>
              <a:rPr lang="en-IN" sz="1800" dirty="0" smtClean="0"/>
              <a:t>database </a:t>
            </a:r>
            <a:r>
              <a:rPr lang="en-IN" sz="1800" dirty="0" smtClean="0"/>
              <a:t>and </a:t>
            </a:r>
            <a:r>
              <a:rPr lang="en-IN" sz="1800" dirty="0" smtClean="0"/>
              <a:t>appears in the</a:t>
            </a:r>
            <a:r>
              <a:rPr lang="en-IN" sz="1800" dirty="0" smtClean="0"/>
              <a:t> </a:t>
            </a:r>
            <a:r>
              <a:rPr lang="en-IN" sz="1800" b="1" dirty="0" smtClean="0"/>
              <a:t>sys</a:t>
            </a:r>
            <a:r>
              <a:rPr lang="en-IN" sz="1800" dirty="0" smtClean="0"/>
              <a:t> schema of every system- and user-defined database.</a:t>
            </a:r>
            <a:endParaRPr lang="en-US" sz="1800" dirty="0" smtClean="0"/>
          </a:p>
          <a:p>
            <a:r>
              <a:rPr lang="en-US" dirty="0" smtClean="0"/>
              <a:t>User-defined:</a:t>
            </a:r>
          </a:p>
          <a:p>
            <a:pPr lvl="1"/>
            <a:r>
              <a:rPr lang="en-US" sz="1800" dirty="0" smtClean="0"/>
              <a:t>They are declared by the users, and can be stored in every User-defined database.</a:t>
            </a:r>
          </a:p>
          <a:p>
            <a:r>
              <a:rPr lang="en-US" dirty="0" smtClean="0"/>
              <a:t>Temporary:</a:t>
            </a:r>
          </a:p>
          <a:p>
            <a:pPr lvl="1"/>
            <a:r>
              <a:rPr lang="en-US" sz="1800" dirty="0" smtClean="0"/>
              <a:t>They are type of User-defined procedure, they are also permanent as the other stored procedures, but they are stored in the </a:t>
            </a:r>
            <a:r>
              <a:rPr lang="en-US" sz="1800" b="1" dirty="0" err="1" smtClean="0"/>
              <a:t>tempdb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Extended User-defined:</a:t>
            </a:r>
          </a:p>
          <a:p>
            <a:pPr lvl="1"/>
            <a:r>
              <a:rPr lang="en-US" sz="1800" dirty="0" smtClean="0"/>
              <a:t>They enables creating external routines for other programming languages, they are an instance of </a:t>
            </a:r>
            <a:r>
              <a:rPr lang="en-US" sz="1800" dirty="0" err="1" smtClean="0"/>
              <a:t>sql</a:t>
            </a:r>
            <a:r>
              <a:rPr lang="en-US" sz="1800" dirty="0" smtClean="0"/>
              <a:t> server so they can loaded dynamically and run.</a:t>
            </a:r>
            <a:endParaRPr lang="en-I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Functions of Stored Procedure: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3"/>
          </a:xfrm>
        </p:spPr>
        <p:txBody>
          <a:bodyPr>
            <a:normAutofit/>
          </a:bodyPr>
          <a:lstStyle/>
          <a:p>
            <a:r>
              <a:rPr lang="en-US" dirty="0" smtClean="0"/>
              <a:t>Create</a:t>
            </a:r>
          </a:p>
          <a:p>
            <a:pPr lvl="1"/>
            <a:r>
              <a:rPr lang="en-US" sz="1800" dirty="0" smtClean="0"/>
              <a:t>User can create Stored Procedures in two ways.</a:t>
            </a:r>
          </a:p>
          <a:p>
            <a:pPr lvl="2"/>
            <a:r>
              <a:rPr lang="en-US" sz="1400" dirty="0" smtClean="0"/>
              <a:t>1. SSMS: Connect to a server-Object Explorer-Database-Expand any database-Expand Programmability-Stored Procedures-New Procedure</a:t>
            </a:r>
          </a:p>
          <a:p>
            <a:pPr lvl="2"/>
            <a:r>
              <a:rPr lang="en-US" sz="1400" dirty="0" smtClean="0"/>
              <a:t>2. New Query: </a:t>
            </a:r>
          </a:p>
          <a:p>
            <a:pPr lvl="3"/>
            <a:r>
              <a:rPr lang="en-IN" sz="1000" dirty="0" smtClean="0"/>
              <a:t>USE database_name;</a:t>
            </a:r>
          </a:p>
          <a:p>
            <a:pPr lvl="3"/>
            <a:r>
              <a:rPr lang="en-IN" sz="1000" dirty="0" smtClean="0"/>
              <a:t> </a:t>
            </a:r>
            <a:r>
              <a:rPr lang="en-IN" sz="1000" dirty="0" smtClean="0"/>
              <a:t>GO </a:t>
            </a:r>
            <a:endParaRPr lang="en-IN" sz="1000" dirty="0" smtClean="0"/>
          </a:p>
          <a:p>
            <a:pPr lvl="3"/>
            <a:r>
              <a:rPr lang="en-IN" sz="1000" dirty="0" smtClean="0"/>
              <a:t>CREATE </a:t>
            </a:r>
            <a:r>
              <a:rPr lang="en-IN" sz="1000" dirty="0" smtClean="0"/>
              <a:t>PROCEDURE </a:t>
            </a:r>
            <a:r>
              <a:rPr lang="en-IN" sz="1000" dirty="0" smtClean="0"/>
              <a:t>Procedure_Name </a:t>
            </a:r>
          </a:p>
          <a:p>
            <a:pPr lvl="4"/>
            <a:r>
              <a:rPr lang="en-IN" sz="1000" dirty="0" smtClean="0"/>
              <a:t>@Variable1 datatype, </a:t>
            </a:r>
            <a:r>
              <a:rPr lang="en-IN" sz="1000" dirty="0"/>
              <a:t>@</a:t>
            </a:r>
            <a:r>
              <a:rPr lang="en-IN" sz="1000" dirty="0" smtClean="0"/>
              <a:t>Variable2 datatype</a:t>
            </a:r>
            <a:endParaRPr lang="en-US" sz="1000" dirty="0" smtClean="0"/>
          </a:p>
          <a:p>
            <a:r>
              <a:rPr lang="en-US" dirty="0" smtClean="0"/>
              <a:t>Modify:</a:t>
            </a:r>
          </a:p>
          <a:p>
            <a:pPr lvl="1"/>
            <a:r>
              <a:rPr lang="en-US" sz="1800" dirty="0" smtClean="0"/>
              <a:t>User can </a:t>
            </a:r>
            <a:r>
              <a:rPr lang="en-US" sz="1800" dirty="0" smtClean="0"/>
              <a:t>modify </a:t>
            </a:r>
            <a:r>
              <a:rPr lang="en-US" sz="1800" dirty="0" smtClean="0"/>
              <a:t>Stored Procedures in two ways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1. SSMS: Connect to a server-Object Explorer-Database-Expand any database-Expand Programmability-Stored </a:t>
            </a:r>
            <a:r>
              <a:rPr lang="en-US" sz="1400" dirty="0" smtClean="0"/>
              <a:t>Procedures-Procedure(Right Click)-Modify-Modify in query editor window.</a:t>
            </a:r>
            <a:endParaRPr lang="en-US" sz="1400" dirty="0" smtClean="0"/>
          </a:p>
          <a:p>
            <a:pPr lvl="2"/>
            <a:r>
              <a:rPr lang="en-US" sz="1400" dirty="0" smtClean="0"/>
              <a:t>2. New Query: </a:t>
            </a:r>
          </a:p>
          <a:p>
            <a:pPr lvl="3"/>
            <a:r>
              <a:rPr lang="en-IN" sz="1000" dirty="0" smtClean="0"/>
              <a:t>USE database_name;</a:t>
            </a:r>
          </a:p>
          <a:p>
            <a:pPr lvl="3"/>
            <a:r>
              <a:rPr lang="en-IN" sz="1000" dirty="0" smtClean="0"/>
              <a:t> GO </a:t>
            </a:r>
          </a:p>
          <a:p>
            <a:pPr lvl="3"/>
            <a:r>
              <a:rPr lang="en-IN" sz="1000" dirty="0" smtClean="0"/>
              <a:t>ALTER </a:t>
            </a:r>
            <a:r>
              <a:rPr lang="en-IN" sz="1000" dirty="0" smtClean="0"/>
              <a:t>PROCEDURE Procedure_Name </a:t>
            </a:r>
          </a:p>
          <a:p>
            <a:pPr lvl="4"/>
            <a:r>
              <a:rPr lang="en-IN" sz="1000" dirty="0"/>
              <a:t>@Variable1 datatype, @Variable2 </a:t>
            </a:r>
            <a:r>
              <a:rPr lang="en-IN" sz="1000" dirty="0" smtClean="0"/>
              <a:t>datatype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Functions of Stored Procedure: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900626"/>
          </a:xfrm>
        </p:spPr>
        <p:txBody>
          <a:bodyPr>
            <a:normAutofit/>
          </a:bodyPr>
          <a:lstStyle/>
          <a:p>
            <a:r>
              <a:rPr lang="en-US" dirty="0" smtClean="0"/>
              <a:t>Delete</a:t>
            </a:r>
          </a:p>
          <a:p>
            <a:pPr lvl="1"/>
            <a:r>
              <a:rPr lang="en-US" sz="1800" dirty="0" smtClean="0"/>
              <a:t>User can </a:t>
            </a:r>
            <a:r>
              <a:rPr lang="en-US" sz="1800" dirty="0" smtClean="0"/>
              <a:t>delete </a:t>
            </a:r>
            <a:r>
              <a:rPr lang="en-US" sz="1800" dirty="0" smtClean="0"/>
              <a:t>Stored Procedures in two ways.</a:t>
            </a:r>
          </a:p>
          <a:p>
            <a:pPr lvl="2"/>
            <a:r>
              <a:rPr lang="en-US" sz="1400" dirty="0" smtClean="0"/>
              <a:t>1. SSMS: Connect to a server-Object Explorer-Database-Expand any database-Expand Programmability-Stored </a:t>
            </a:r>
            <a:r>
              <a:rPr lang="en-US" sz="1400" dirty="0" smtClean="0"/>
              <a:t>Procedures-Procedure Name(Right Click)-Delete after checking all the dependencies</a:t>
            </a:r>
            <a:endParaRPr lang="en-US" sz="1400" dirty="0" smtClean="0"/>
          </a:p>
          <a:p>
            <a:pPr lvl="2"/>
            <a:r>
              <a:rPr lang="en-US" sz="1400" dirty="0" smtClean="0"/>
              <a:t>2. New Query: </a:t>
            </a:r>
          </a:p>
          <a:p>
            <a:pPr lvl="3"/>
            <a:r>
              <a:rPr lang="en-IN" sz="1000" dirty="0" smtClean="0"/>
              <a:t>DROP </a:t>
            </a:r>
            <a:r>
              <a:rPr lang="en-IN" sz="1000" dirty="0" smtClean="0"/>
              <a:t>PROCEDURE Procedure_Name </a:t>
            </a:r>
            <a:endParaRPr lang="en-US" dirty="0" smtClean="0"/>
          </a:p>
          <a:p>
            <a:r>
              <a:rPr lang="en-US" dirty="0" smtClean="0"/>
              <a:t>Execute</a:t>
            </a:r>
          </a:p>
          <a:p>
            <a:pPr lvl="1"/>
            <a:r>
              <a:rPr lang="en-US" sz="1800" dirty="0" smtClean="0"/>
              <a:t>User can </a:t>
            </a:r>
            <a:r>
              <a:rPr lang="en-US" sz="1800" dirty="0" smtClean="0"/>
              <a:t>execute </a:t>
            </a:r>
            <a:r>
              <a:rPr lang="en-US" sz="1800" dirty="0" smtClean="0"/>
              <a:t>Stored Procedures in two ways.</a:t>
            </a:r>
          </a:p>
          <a:p>
            <a:pPr lvl="2"/>
            <a:r>
              <a:rPr lang="en-US" sz="1400" dirty="0" smtClean="0"/>
              <a:t>1. SSMS: Connect to a server-Object Explorer-Database-Expand any database-Expand Programmability-Stored Procedures-Procedure(Right Click</a:t>
            </a:r>
            <a:r>
              <a:rPr lang="en-US" sz="1400" dirty="0" smtClean="0"/>
              <a:t>)-Execute</a:t>
            </a:r>
            <a:endParaRPr lang="en-US" sz="1400" dirty="0" smtClean="0"/>
          </a:p>
          <a:p>
            <a:pPr lvl="2"/>
            <a:r>
              <a:rPr lang="en-US" sz="1400" dirty="0" smtClean="0"/>
              <a:t>2. New Query: </a:t>
            </a:r>
          </a:p>
          <a:p>
            <a:pPr lvl="3"/>
            <a:r>
              <a:rPr lang="en-IN" sz="1000" dirty="0" smtClean="0"/>
              <a:t>USE database_name;</a:t>
            </a:r>
          </a:p>
          <a:p>
            <a:pPr lvl="3"/>
            <a:r>
              <a:rPr lang="en-IN" sz="1000" dirty="0" smtClean="0"/>
              <a:t> GO </a:t>
            </a:r>
          </a:p>
          <a:p>
            <a:pPr lvl="3"/>
            <a:r>
              <a:rPr lang="en-IN" sz="1000" dirty="0" smtClean="0"/>
              <a:t>EXEC/EXECUTE Procedure_Name  @Variable1=‘ ’, </a:t>
            </a:r>
            <a:r>
              <a:rPr lang="en-IN" sz="1000" dirty="0"/>
              <a:t>@</a:t>
            </a:r>
            <a:r>
              <a:rPr lang="en-IN" sz="1000" dirty="0" smtClean="0"/>
              <a:t>Variable2 = ‘ ‘</a:t>
            </a:r>
          </a:p>
          <a:p>
            <a:pPr lvl="3"/>
            <a:r>
              <a:rPr lang="en-US" sz="1000" dirty="0" smtClean="0"/>
              <a:t>EXEC/</a:t>
            </a:r>
            <a:r>
              <a:rPr lang="en-IN" sz="1000" dirty="0" smtClean="0"/>
              <a:t>EXECUTE</a:t>
            </a:r>
            <a:r>
              <a:rPr lang="en-US" sz="1000" dirty="0" smtClean="0"/>
              <a:t> </a:t>
            </a:r>
            <a:r>
              <a:rPr lang="en-US" sz="1000" dirty="0" err="1" smtClean="0"/>
              <a:t>Procedure_Name</a:t>
            </a:r>
            <a:r>
              <a:rPr lang="en-US" sz="1000" dirty="0" smtClean="0"/>
              <a:t>  ‘ ’,’ ’(values for variables)</a:t>
            </a:r>
            <a:endParaRPr sz="180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Benefits of Stored Procedure: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900626"/>
          </a:xfrm>
        </p:spPr>
        <p:txBody>
          <a:bodyPr>
            <a:normAutofit/>
          </a:bodyPr>
          <a:lstStyle/>
          <a:p>
            <a:r>
              <a:rPr lang="en-IN" dirty="0" smtClean="0"/>
              <a:t>Reduced server/client network </a:t>
            </a:r>
            <a:r>
              <a:rPr lang="en-IN" dirty="0" smtClean="0"/>
              <a:t>traffic</a:t>
            </a:r>
            <a:endParaRPr lang="en-IN" sz="1800" dirty="0" smtClean="0"/>
          </a:p>
          <a:p>
            <a:r>
              <a:rPr lang="en-IN" dirty="0" smtClean="0"/>
              <a:t>Stronger </a:t>
            </a:r>
            <a:r>
              <a:rPr lang="en-IN" dirty="0" smtClean="0"/>
              <a:t>security</a:t>
            </a:r>
          </a:p>
          <a:p>
            <a:r>
              <a:rPr lang="en-IN" dirty="0" smtClean="0"/>
              <a:t>Reuse of </a:t>
            </a:r>
            <a:r>
              <a:rPr lang="en-IN" dirty="0" smtClean="0"/>
              <a:t>code</a:t>
            </a:r>
          </a:p>
          <a:p>
            <a:r>
              <a:rPr lang="en-US" dirty="0" smtClean="0"/>
              <a:t>Time saving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maintenance</a:t>
            </a:r>
          </a:p>
          <a:p>
            <a:r>
              <a:rPr lang="en-IN" dirty="0" smtClean="0"/>
              <a:t>Improved </a:t>
            </a:r>
            <a:r>
              <a:rPr lang="en-IN" dirty="0" smtClean="0"/>
              <a:t>performance</a:t>
            </a: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Use of Stored Procedure in DB Project: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618" t="12500" r="4757" b="59722"/>
          <a:stretch>
            <a:fillRect/>
          </a:stretch>
        </p:blipFill>
        <p:spPr bwMode="auto">
          <a:xfrm>
            <a:off x="71438" y="2140754"/>
            <a:ext cx="9001156" cy="185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9618" t="41821" r="17882" b="30400"/>
          <a:stretch>
            <a:fillRect/>
          </a:stretch>
        </p:blipFill>
        <p:spPr bwMode="auto">
          <a:xfrm>
            <a:off x="214281" y="4786322"/>
            <a:ext cx="771530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0" y="4275521"/>
            <a:ext cx="8229600" cy="510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Case-2: Fetching verified clusters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city</a:t>
            </a:r>
            <a:r>
              <a:rPr lang="en-US" dirty="0" smtClean="0"/>
              <a:t>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-32" y="1489439"/>
            <a:ext cx="8229600" cy="510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Case-1: Fetching open post’s details</a:t>
            </a:r>
            <a:r>
              <a:rPr lang="en-US" dirty="0" smtClean="0"/>
              <a:t>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Use of Stored Procedure in DB Project: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8852" t="14111" r="4749" b="41791"/>
          <a:stretch>
            <a:fillRect/>
          </a:stretch>
        </p:blipFill>
        <p:spPr bwMode="auto">
          <a:xfrm>
            <a:off x="142844" y="1785926"/>
            <a:ext cx="858113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8852" t="58834" r="4749" b="12733"/>
          <a:stretch>
            <a:fillRect/>
          </a:stretch>
        </p:blipFill>
        <p:spPr bwMode="auto">
          <a:xfrm>
            <a:off x="112620" y="4929174"/>
            <a:ext cx="8531346" cy="178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-32" y="4489835"/>
            <a:ext cx="8229600" cy="510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Case-4: Fetching verified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organisation</a:t>
            </a:r>
            <a:r>
              <a:rPr lang="en-US" dirty="0" smtClean="0"/>
              <a:t>s.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-32" y="1428736"/>
            <a:ext cx="8229600" cy="510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Case-3: Fetching Verified </a:t>
            </a:r>
            <a:r>
              <a:rPr lang="en-US" dirty="0" smtClean="0"/>
              <a:t>U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Profile.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309</TotalTime>
  <Words>432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Stored Procedure</vt:lpstr>
      <vt:lpstr>Index:</vt:lpstr>
      <vt:lpstr>Stored Procedure:</vt:lpstr>
      <vt:lpstr>Types of Stored Procedure:</vt:lpstr>
      <vt:lpstr>Functions of Stored Procedure:</vt:lpstr>
      <vt:lpstr>Functions of Stored Procedure:</vt:lpstr>
      <vt:lpstr>Benefits of Stored Procedure:</vt:lpstr>
      <vt:lpstr>Use of Stored Procedure in DB Project:</vt:lpstr>
      <vt:lpstr>Use of Stored Procedure in DB Project:</vt:lpstr>
      <vt:lpstr>Use of Stored Procedure in DB Project:</vt:lpstr>
      <vt:lpstr>Use of Stored Procedure in DB Project:</vt:lpstr>
      <vt:lpstr>Use of Stored Procedure in DB Project: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Hub: Basic operations</dc:title>
  <dc:creator>USER</dc:creator>
  <cp:lastModifiedBy>USER</cp:lastModifiedBy>
  <cp:revision>50</cp:revision>
  <dcterms:created xsi:type="dcterms:W3CDTF">2021-08-05T10:23:43Z</dcterms:created>
  <dcterms:modified xsi:type="dcterms:W3CDTF">2021-09-07T04:45:46Z</dcterms:modified>
</cp:coreProperties>
</file>