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527C2-F915-487D-B290-FFA32206BEF8}" v="115" dt="2021-12-30T12:36:20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ti Kaila" userId="S::dhruti.kaila@rxteam376.onmicrosoft.com::09b7643c-09c4-4d34-b7d6-ac71a83efa50" providerId="AD" clId="Web-{14D527C2-F915-487D-B290-FFA32206BEF8}"/>
    <pc:docChg chg="addSld delSld modSld addMainMaster delMainMaster">
      <pc:chgData name="Dhruti Kaila" userId="S::dhruti.kaila@rxteam376.onmicrosoft.com::09b7643c-09c4-4d34-b7d6-ac71a83efa50" providerId="AD" clId="Web-{14D527C2-F915-487D-B290-FFA32206BEF8}" dt="2021-12-30T12:36:20.092" v="98" actId="20577"/>
      <pc:docMkLst>
        <pc:docMk/>
      </pc:docMkLst>
      <pc:sldChg chg="addSp modSp mod setBg modClrScheme chgLayout">
        <pc:chgData name="Dhruti Kaila" userId="S::dhruti.kaila@rxteam376.onmicrosoft.com::09b7643c-09c4-4d34-b7d6-ac71a83efa50" providerId="AD" clId="Web-{14D527C2-F915-487D-B290-FFA32206BEF8}" dt="2021-12-30T12:19:00.329" v="38"/>
        <pc:sldMkLst>
          <pc:docMk/>
          <pc:sldMk cId="109857222" sldId="256"/>
        </pc:sldMkLst>
        <pc:spChg chg="mod">
          <ac:chgData name="Dhruti Kaila" userId="S::dhruti.kaila@rxteam376.onmicrosoft.com::09b7643c-09c4-4d34-b7d6-ac71a83efa50" providerId="AD" clId="Web-{14D527C2-F915-487D-B290-FFA32206BEF8}" dt="2021-12-30T12:19:00.329" v="3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hruti Kaila" userId="S::dhruti.kaila@rxteam376.onmicrosoft.com::09b7643c-09c4-4d34-b7d6-ac71a83efa50" providerId="AD" clId="Web-{14D527C2-F915-487D-B290-FFA32206BEF8}" dt="2021-12-30T12:19:00.329" v="3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19:00.329" v="38"/>
          <ac:spMkLst>
            <pc:docMk/>
            <pc:sldMk cId="109857222" sldId="256"/>
            <ac:spMk id="9" creationId="{042E603F-28B7-4831-BF23-65FBAB13D5FB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19:00.329" v="38"/>
          <ac:spMkLst>
            <pc:docMk/>
            <pc:sldMk cId="109857222" sldId="256"/>
            <ac:spMk id="11" creationId="{4D39700F-2B10-4402-A7DD-06EE2245880D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19:00.329" v="38"/>
          <ac:spMkLst>
            <pc:docMk/>
            <pc:sldMk cId="109857222" sldId="256"/>
            <ac:spMk id="13" creationId="{B937640E-EF7A-4A6C-A950-D12B7D5C923E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19:00.329" v="38"/>
          <ac:spMkLst>
            <pc:docMk/>
            <pc:sldMk cId="109857222" sldId="256"/>
            <ac:spMk id="15" creationId="{76ADA084-C86B-4F3C-8077-6A8999CC4632}"/>
          </ac:spMkLst>
        </pc:spChg>
        <pc:picChg chg="add">
          <ac:chgData name="Dhruti Kaila" userId="S::dhruti.kaila@rxteam376.onmicrosoft.com::09b7643c-09c4-4d34-b7d6-ac71a83efa50" providerId="AD" clId="Web-{14D527C2-F915-487D-B290-FFA32206BEF8}" dt="2021-12-30T12:19:00.329" v="38"/>
          <ac:picMkLst>
            <pc:docMk/>
            <pc:sldMk cId="109857222" sldId="256"/>
            <ac:picMk id="4" creationId="{76FBADA5-BD51-4732-AC86-6FEDAE6153CE}"/>
          </ac:picMkLst>
        </pc:picChg>
      </pc:sldChg>
      <pc:sldChg chg="addSp modSp new mod setBg">
        <pc:chgData name="Dhruti Kaila" userId="S::dhruti.kaila@rxteam376.onmicrosoft.com::09b7643c-09c4-4d34-b7d6-ac71a83efa50" providerId="AD" clId="Web-{14D527C2-F915-487D-B290-FFA32206BEF8}" dt="2021-12-30T12:20:11.690" v="46"/>
        <pc:sldMkLst>
          <pc:docMk/>
          <pc:sldMk cId="1883093612" sldId="257"/>
        </pc:sldMkLst>
        <pc:spChg chg="mod">
          <ac:chgData name="Dhruti Kaila" userId="S::dhruti.kaila@rxteam376.onmicrosoft.com::09b7643c-09c4-4d34-b7d6-ac71a83efa50" providerId="AD" clId="Web-{14D527C2-F915-487D-B290-FFA32206BEF8}" dt="2021-12-30T12:20:11.690" v="46"/>
          <ac:spMkLst>
            <pc:docMk/>
            <pc:sldMk cId="1883093612" sldId="257"/>
            <ac:spMk id="2" creationId="{FA920B44-7D7E-416E-BDC9-C19328260200}"/>
          </ac:spMkLst>
        </pc:spChg>
        <pc:spChg chg="mod">
          <ac:chgData name="Dhruti Kaila" userId="S::dhruti.kaila@rxteam376.onmicrosoft.com::09b7643c-09c4-4d34-b7d6-ac71a83efa50" providerId="AD" clId="Web-{14D527C2-F915-487D-B290-FFA32206BEF8}" dt="2021-12-30T12:20:11.690" v="46"/>
          <ac:spMkLst>
            <pc:docMk/>
            <pc:sldMk cId="1883093612" sldId="257"/>
            <ac:spMk id="3" creationId="{ABEBF471-6B4F-40C4-BF03-958348CDFADD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11.690" v="46"/>
          <ac:spMkLst>
            <pc:docMk/>
            <pc:sldMk cId="1883093612" sldId="257"/>
            <ac:spMk id="8" creationId="{B937640E-EF7A-4A6C-A950-D12B7D5C923E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11.690" v="46"/>
          <ac:spMkLst>
            <pc:docMk/>
            <pc:sldMk cId="1883093612" sldId="257"/>
            <ac:spMk id="10" creationId="{0CF52A5B-5810-4130-A3DB-FD2582D053FB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11.690" v="46"/>
          <ac:spMkLst>
            <pc:docMk/>
            <pc:sldMk cId="1883093612" sldId="257"/>
            <ac:spMk id="12" creationId="{B8FE145C-BED6-4533-8211-7AC773F7A26A}"/>
          </ac:spMkLst>
        </pc:spChg>
      </pc:sldChg>
      <pc:sldChg chg="new del">
        <pc:chgData name="Dhruti Kaila" userId="S::dhruti.kaila@rxteam376.onmicrosoft.com::09b7643c-09c4-4d34-b7d6-ac71a83efa50" providerId="AD" clId="Web-{14D527C2-F915-487D-B290-FFA32206BEF8}" dt="2021-12-30T12:17:14.983" v="6"/>
        <pc:sldMkLst>
          <pc:docMk/>
          <pc:sldMk cId="2258569483" sldId="257"/>
        </pc:sldMkLst>
      </pc:sldChg>
      <pc:sldChg chg="addSp delSp modSp new mod setBg">
        <pc:chgData name="Dhruti Kaila" userId="S::dhruti.kaila@rxteam376.onmicrosoft.com::09b7643c-09c4-4d34-b7d6-ac71a83efa50" providerId="AD" clId="Web-{14D527C2-F915-487D-B290-FFA32206BEF8}" dt="2021-12-30T12:21:03.114" v="58" actId="14100"/>
        <pc:sldMkLst>
          <pc:docMk/>
          <pc:sldMk cId="4041158627" sldId="258"/>
        </pc:sldMkLst>
        <pc:spChg chg="del mod">
          <ac:chgData name="Dhruti Kaila" userId="S::dhruti.kaila@rxteam376.onmicrosoft.com::09b7643c-09c4-4d34-b7d6-ac71a83efa50" providerId="AD" clId="Web-{14D527C2-F915-487D-B290-FFA32206BEF8}" dt="2021-12-30T12:20:37.472" v="50"/>
          <ac:spMkLst>
            <pc:docMk/>
            <pc:sldMk cId="4041158627" sldId="258"/>
            <ac:spMk id="2" creationId="{BD8D7213-1610-4EB9-9B7F-F342238AFE98}"/>
          </ac:spMkLst>
        </pc:spChg>
        <pc:spChg chg="del">
          <ac:chgData name="Dhruti Kaila" userId="S::dhruti.kaila@rxteam376.onmicrosoft.com::09b7643c-09c4-4d34-b7d6-ac71a83efa50" providerId="AD" clId="Web-{14D527C2-F915-487D-B290-FFA32206BEF8}" dt="2021-12-30T12:20:32.535" v="48"/>
          <ac:spMkLst>
            <pc:docMk/>
            <pc:sldMk cId="4041158627" sldId="258"/>
            <ac:spMk id="3" creationId="{B687E775-3570-43A3-A17B-C9659FD4A6D4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52.926" v="55"/>
          <ac:spMkLst>
            <pc:docMk/>
            <pc:sldMk cId="4041158627" sldId="258"/>
            <ac:spMk id="9" creationId="{042E603F-28B7-4831-BF23-65FBAB13D5FB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52.926" v="55"/>
          <ac:spMkLst>
            <pc:docMk/>
            <pc:sldMk cId="4041158627" sldId="258"/>
            <ac:spMk id="11" creationId="{4D39700F-2B10-4402-A7DD-06EE2245880D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52.926" v="55"/>
          <ac:spMkLst>
            <pc:docMk/>
            <pc:sldMk cId="4041158627" sldId="258"/>
            <ac:spMk id="13" creationId="{31BC8F63-97F8-423D-89DA-297A1A408EF8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52.926" v="55"/>
          <ac:spMkLst>
            <pc:docMk/>
            <pc:sldMk cId="4041158627" sldId="258"/>
            <ac:spMk id="15" creationId="{3BBAB87D-2851-4F58-8AE4-FCF1D7413598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0:52.926" v="55"/>
          <ac:spMkLst>
            <pc:docMk/>
            <pc:sldMk cId="4041158627" sldId="258"/>
            <ac:spMk id="17" creationId="{396CFDFE-8E78-4E0B-8719-596F3ACB92F6}"/>
          </ac:spMkLst>
        </pc:spChg>
        <pc:picChg chg="add mod ord">
          <ac:chgData name="Dhruti Kaila" userId="S::dhruti.kaila@rxteam376.onmicrosoft.com::09b7643c-09c4-4d34-b7d6-ac71a83efa50" providerId="AD" clId="Web-{14D527C2-F915-487D-B290-FFA32206BEF8}" dt="2021-12-30T12:21:03.114" v="58" actId="14100"/>
          <ac:picMkLst>
            <pc:docMk/>
            <pc:sldMk cId="4041158627" sldId="258"/>
            <ac:picMk id="4" creationId="{FFBBD18B-C268-400E-9E7F-92B386950A0C}"/>
          </ac:picMkLst>
        </pc:picChg>
      </pc:sldChg>
      <pc:sldChg chg="addSp modSp new mod setBg">
        <pc:chgData name="Dhruti Kaila" userId="S::dhruti.kaila@rxteam376.onmicrosoft.com::09b7643c-09c4-4d34-b7d6-ac71a83efa50" providerId="AD" clId="Web-{14D527C2-F915-487D-B290-FFA32206BEF8}" dt="2021-12-30T12:21:34.192" v="64"/>
        <pc:sldMkLst>
          <pc:docMk/>
          <pc:sldMk cId="4199322538" sldId="259"/>
        </pc:sldMkLst>
        <pc:spChg chg="mod">
          <ac:chgData name="Dhruti Kaila" userId="S::dhruti.kaila@rxteam376.onmicrosoft.com::09b7643c-09c4-4d34-b7d6-ac71a83efa50" providerId="AD" clId="Web-{14D527C2-F915-487D-B290-FFA32206BEF8}" dt="2021-12-30T12:21:34.192" v="64"/>
          <ac:spMkLst>
            <pc:docMk/>
            <pc:sldMk cId="4199322538" sldId="259"/>
            <ac:spMk id="2" creationId="{EEC15E99-9E97-4A11-AF2A-52572E27D873}"/>
          </ac:spMkLst>
        </pc:spChg>
        <pc:spChg chg="mod">
          <ac:chgData name="Dhruti Kaila" userId="S::dhruti.kaila@rxteam376.onmicrosoft.com::09b7643c-09c4-4d34-b7d6-ac71a83efa50" providerId="AD" clId="Web-{14D527C2-F915-487D-B290-FFA32206BEF8}" dt="2021-12-30T12:21:34.192" v="64"/>
          <ac:spMkLst>
            <pc:docMk/>
            <pc:sldMk cId="4199322538" sldId="259"/>
            <ac:spMk id="3" creationId="{841C4CA6-B5FA-4332-9D16-27AAEB454F69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1:34.192" v="64"/>
          <ac:spMkLst>
            <pc:docMk/>
            <pc:sldMk cId="4199322538" sldId="259"/>
            <ac:spMk id="8" creationId="{B937640E-EF7A-4A6C-A950-D12B7D5C923E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1:34.192" v="64"/>
          <ac:spMkLst>
            <pc:docMk/>
            <pc:sldMk cId="4199322538" sldId="259"/>
            <ac:spMk id="10" creationId="{0CF52A5B-5810-4130-A3DB-FD2582D053FB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21:34.192" v="64"/>
          <ac:spMkLst>
            <pc:docMk/>
            <pc:sldMk cId="4199322538" sldId="259"/>
            <ac:spMk id="12" creationId="{B8FE145C-BED6-4533-8211-7AC773F7A26A}"/>
          </ac:spMkLst>
        </pc:spChg>
      </pc:sldChg>
      <pc:sldChg chg="addSp delSp modSp new mod setBg">
        <pc:chgData name="Dhruti Kaila" userId="S::dhruti.kaila@rxteam376.onmicrosoft.com::09b7643c-09c4-4d34-b7d6-ac71a83efa50" providerId="AD" clId="Web-{14D527C2-F915-487D-B290-FFA32206BEF8}" dt="2021-12-30T12:35:07.793" v="85" actId="20577"/>
        <pc:sldMkLst>
          <pc:docMk/>
          <pc:sldMk cId="1253160743" sldId="260"/>
        </pc:sldMkLst>
        <pc:spChg chg="del mod">
          <ac:chgData name="Dhruti Kaila" userId="S::dhruti.kaila@rxteam376.onmicrosoft.com::09b7643c-09c4-4d34-b7d6-ac71a83efa50" providerId="AD" clId="Web-{14D527C2-F915-487D-B290-FFA32206BEF8}" dt="2021-12-30T12:33:56.682" v="71"/>
          <ac:spMkLst>
            <pc:docMk/>
            <pc:sldMk cId="1253160743" sldId="260"/>
            <ac:spMk id="2" creationId="{162CE35F-CDCA-4890-BDBF-AD104509816C}"/>
          </ac:spMkLst>
        </pc:spChg>
        <pc:spChg chg="mod">
          <ac:chgData name="Dhruti Kaila" userId="S::dhruti.kaila@rxteam376.onmicrosoft.com::09b7643c-09c4-4d34-b7d6-ac71a83efa50" providerId="AD" clId="Web-{14D527C2-F915-487D-B290-FFA32206BEF8}" dt="2021-12-30T12:35:07.793" v="85" actId="20577"/>
          <ac:spMkLst>
            <pc:docMk/>
            <pc:sldMk cId="1253160743" sldId="260"/>
            <ac:spMk id="3" creationId="{327EF3B7-E574-41EB-A8CC-42FE663BD11D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34:02.448" v="73"/>
          <ac:spMkLst>
            <pc:docMk/>
            <pc:sldMk cId="1253160743" sldId="260"/>
            <ac:spMk id="8" creationId="{B937640E-EF7A-4A6C-A950-D12B7D5C923E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34:02.448" v="73"/>
          <ac:spMkLst>
            <pc:docMk/>
            <pc:sldMk cId="1253160743" sldId="260"/>
            <ac:spMk id="10" creationId="{0CF52A5B-5810-4130-A3DB-FD2582D053FB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34:02.448" v="73"/>
          <ac:spMkLst>
            <pc:docMk/>
            <pc:sldMk cId="1253160743" sldId="260"/>
            <ac:spMk id="12" creationId="{B8FE145C-BED6-4533-8211-7AC773F7A26A}"/>
          </ac:spMkLst>
        </pc:spChg>
      </pc:sldChg>
      <pc:sldChg chg="addSp delSp modSp new mod setBg">
        <pc:chgData name="Dhruti Kaila" userId="S::dhruti.kaila@rxteam376.onmicrosoft.com::09b7643c-09c4-4d34-b7d6-ac71a83efa50" providerId="AD" clId="Web-{14D527C2-F915-487D-B290-FFA32206BEF8}" dt="2021-12-30T12:36:20.092" v="98" actId="20577"/>
        <pc:sldMkLst>
          <pc:docMk/>
          <pc:sldMk cId="319859998" sldId="261"/>
        </pc:sldMkLst>
        <pc:spChg chg="del mod">
          <ac:chgData name="Dhruti Kaila" userId="S::dhruti.kaila@rxteam376.onmicrosoft.com::09b7643c-09c4-4d34-b7d6-ac71a83efa50" providerId="AD" clId="Web-{14D527C2-F915-487D-B290-FFA32206BEF8}" dt="2021-12-30T12:35:33.137" v="90"/>
          <ac:spMkLst>
            <pc:docMk/>
            <pc:sldMk cId="319859998" sldId="261"/>
            <ac:spMk id="2" creationId="{797D8BD5-7BC7-4C30-9EF7-F9BBEDD9E453}"/>
          </ac:spMkLst>
        </pc:spChg>
        <pc:spChg chg="mod">
          <ac:chgData name="Dhruti Kaila" userId="S::dhruti.kaila@rxteam376.onmicrosoft.com::09b7643c-09c4-4d34-b7d6-ac71a83efa50" providerId="AD" clId="Web-{14D527C2-F915-487D-B290-FFA32206BEF8}" dt="2021-12-30T12:36:20.092" v="98" actId="20577"/>
          <ac:spMkLst>
            <pc:docMk/>
            <pc:sldMk cId="319859998" sldId="261"/>
            <ac:spMk id="3" creationId="{F3E2DDB7-DA77-42D5-8140-279BAB3464EC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35:48.107" v="92"/>
          <ac:spMkLst>
            <pc:docMk/>
            <pc:sldMk cId="319859998" sldId="261"/>
            <ac:spMk id="8" creationId="{B937640E-EF7A-4A6C-A950-D12B7D5C923E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35:48.107" v="92"/>
          <ac:spMkLst>
            <pc:docMk/>
            <pc:sldMk cId="319859998" sldId="261"/>
            <ac:spMk id="10" creationId="{0CF52A5B-5810-4130-A3DB-FD2582D053FB}"/>
          </ac:spMkLst>
        </pc:spChg>
        <pc:spChg chg="add">
          <ac:chgData name="Dhruti Kaila" userId="S::dhruti.kaila@rxteam376.onmicrosoft.com::09b7643c-09c4-4d34-b7d6-ac71a83efa50" providerId="AD" clId="Web-{14D527C2-F915-487D-B290-FFA32206BEF8}" dt="2021-12-30T12:35:48.107" v="92"/>
          <ac:spMkLst>
            <pc:docMk/>
            <pc:sldMk cId="319859998" sldId="261"/>
            <ac:spMk id="12" creationId="{B8FE145C-BED6-4533-8211-7AC773F7A26A}"/>
          </ac:spMkLst>
        </pc:spChg>
      </pc:sldChg>
      <pc:sldMasterChg chg="del delSldLayout">
        <pc:chgData name="Dhruti Kaila" userId="S::dhruti.kaila@rxteam376.onmicrosoft.com::09b7643c-09c4-4d34-b7d6-ac71a83efa50" providerId="AD" clId="Web-{14D527C2-F915-487D-B290-FFA32206BEF8}" dt="2021-12-30T12:19:00.329" v="38"/>
        <pc:sldMasterMkLst>
          <pc:docMk/>
          <pc:sldMasterMk cId="2460954070" sldId="2147483660"/>
        </pc:sldMasterMkLst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hruti Kaila" userId="S::dhruti.kaila@rxteam376.onmicrosoft.com::09b7643c-09c4-4d34-b7d6-ac71a83efa50" providerId="AD" clId="Web-{14D527C2-F915-487D-B290-FFA32206BEF8}" dt="2021-12-30T12:19:00.329" v="38"/>
        <pc:sldMasterMkLst>
          <pc:docMk/>
          <pc:sldMasterMk cId="381489485" sldId="2147483685"/>
        </pc:sldMasterMkLst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2668292815" sldId="2147483674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1579561818" sldId="2147483675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3108144799" sldId="2147483676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1438387611" sldId="2147483677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2895967406" sldId="2147483678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1986271558" sldId="2147483679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985907269" sldId="2147483680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4042377201" sldId="2147483681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3262038457" sldId="2147483682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1662277061" sldId="2147483683"/>
          </pc:sldLayoutMkLst>
        </pc:sldLayoutChg>
        <pc:sldLayoutChg chg="add">
          <pc:chgData name="Dhruti Kaila" userId="S::dhruti.kaila@rxteam376.onmicrosoft.com::09b7643c-09c4-4d34-b7d6-ac71a83efa50" providerId="AD" clId="Web-{14D527C2-F915-487D-B290-FFA32206BEF8}" dt="2021-12-30T12:19:00.329" v="38"/>
          <pc:sldLayoutMkLst>
            <pc:docMk/>
            <pc:sldMasterMk cId="381489485" sldId="2147483685"/>
            <pc:sldLayoutMk cId="141618127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Music App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/>
              <a:t>Aim:</a:t>
            </a:r>
          </a:p>
          <a:p>
            <a:pPr>
              <a:lnSpc>
                <a:spcPct val="100000"/>
              </a:lnSpc>
            </a:pPr>
            <a:r>
              <a:rPr lang="en-US" sz="1600"/>
              <a:t>In recent times, the usage of music streaming applications has increased</a:t>
            </a:r>
          </a:p>
          <a:p>
            <a:pPr>
              <a:lnSpc>
                <a:spcPct val="100000"/>
              </a:lnSpc>
            </a:pPr>
            <a:r>
              <a:rPr lang="en-US" sz="1600"/>
              <a:t>and hence there arises a need to create and maintain a relational database</a:t>
            </a:r>
          </a:p>
          <a:p>
            <a:pPr>
              <a:lnSpc>
                <a:spcPct val="100000"/>
              </a:lnSpc>
            </a:pPr>
            <a:r>
              <a:rPr lang="en-US" sz="1600"/>
              <a:t>and store information of the artists, users, songs, and podcasts. We also</a:t>
            </a:r>
          </a:p>
          <a:p>
            <a:pPr>
              <a:lnSpc>
                <a:spcPct val="100000"/>
              </a:lnSpc>
            </a:pPr>
            <a:r>
              <a:rPr lang="en-US" sz="1600"/>
              <a:t>need to account for the storage of subscription and payment details.</a:t>
            </a:r>
          </a:p>
          <a:p>
            <a:pPr>
              <a:lnSpc>
                <a:spcPct val="100000"/>
              </a:lnSpc>
            </a:pPr>
            <a:r>
              <a:rPr lang="en-US" sz="1600"/>
              <a:t></a:t>
            </a:r>
          </a:p>
        </p:txBody>
      </p:sp>
      <p:pic>
        <p:nvPicPr>
          <p:cNvPr id="4" name="Picture 3" descr="Audio sound board">
            <a:extLst>
              <a:ext uri="{FF2B5EF4-FFF2-40B4-BE49-F238E27FC236}">
                <a16:creationId xmlns:a16="http://schemas.microsoft.com/office/drawing/2014/main" id="{76FBADA5-BD51-4732-AC86-6FEDAE615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1" r="17368" b="-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20B44-7D7E-416E-BDC9-C1932826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F471-6B4F-40C4-BF03-958348CD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GB" sz="1400" b="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The proposed database for music streaming application stores details of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music library which includes artists, albums, songs, podcast and genres. It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also stores details of subscription, premium plans and payment. This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database is for a personal collection because it stores the relationships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between songs, artists, albums and podcasts. It also contains information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regarding how many times a song, podcast or an album is being played or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liked. And also, it stores download details for the same.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8830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BBD18B-C268-400E-9E7F-92B38695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769" y="620012"/>
            <a:ext cx="7203340" cy="59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15E99-9E97-4A11-AF2A-52572E27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Table 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4CA6-B5FA-4332-9D16-27AAEB45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1. Countries: It contains country id and country name.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2. Languages: It contains language id and language name.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3. Roles: It contains role id and role name such as user, admin and artist.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4. Gender: It contains gender id and name.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5. User: It contains all basic details of users.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6. Profile: It contains additional details of users such as bio, profile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picture etc.</a:t>
            </a: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419932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F3B7-E574-41EB-A8CC-42FE663B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19375"/>
            <a:ext cx="6029325" cy="55233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7. User languages: It contains details regarding which user has which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language preferences. It has user id and language id.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8. Albums: It contains album details.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9. Genres: It contains genre id and genre name.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10. Songs: It contains all details of songs along with count of views and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downloads.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11. Song Genres: It stores details regarding which song belongs to which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genre. It contains song id and genre id.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12. Song Artists: It stores details regarding which song is sung by which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Artist.</a:t>
            </a:r>
          </a:p>
          <a:p>
            <a:r>
              <a:rPr lang="en-GB" sz="1400" dirty="0">
                <a:ea typeface="+mn-lt"/>
                <a:cs typeface="+mn-lt"/>
              </a:rPr>
              <a:t>13. Podcasts: It contains details of podcasts along with count of views,</a:t>
            </a:r>
            <a:endParaRPr lang="en-GB" dirty="0"/>
          </a:p>
          <a:p>
            <a:r>
              <a:rPr lang="en-GB" sz="1400" dirty="0">
                <a:ea typeface="+mn-lt"/>
                <a:cs typeface="+mn-lt"/>
              </a:rPr>
              <a:t>downloads and also the date and time when it was streamed on.</a:t>
            </a:r>
            <a:endParaRPr lang="en-GB" dirty="0"/>
          </a:p>
          <a:p>
            <a:r>
              <a:rPr lang="en-GB" sz="1400" dirty="0">
                <a:ea typeface="+mn-lt"/>
                <a:cs typeface="+mn-lt"/>
              </a:rPr>
              <a:t>14. Songlike: It contains details of which users liked which songs. It</a:t>
            </a:r>
            <a:endParaRPr lang="en-GB" dirty="0"/>
          </a:p>
          <a:p>
            <a:r>
              <a:rPr lang="en-GB" sz="1400" dirty="0">
                <a:ea typeface="+mn-lt"/>
                <a:cs typeface="+mn-lt"/>
              </a:rPr>
              <a:t>contains song id and user id.</a:t>
            </a:r>
            <a:endParaRPr lang="en-GB" dirty="0"/>
          </a:p>
          <a:p>
            <a:r>
              <a:rPr lang="en-GB" sz="1400" dirty="0">
                <a:ea typeface="+mn-lt"/>
                <a:cs typeface="+mn-lt"/>
              </a:rPr>
              <a:t>15. Podcast like: It contains details of which users liked which podcasts. It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sz="1400" dirty="0">
                <a:ea typeface="+mn-lt"/>
                <a:cs typeface="+mn-lt"/>
              </a:rPr>
              <a:t>contains podcast id and user id.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16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DDB7-DA77-42D5-8140-279BAB34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0887"/>
            <a:ext cx="6029325" cy="54118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17. Playlists: It stores the details of playlists created by users which</a:t>
            </a:r>
            <a:endParaRPr lang="en-US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includes playlist name, created date etc.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18. Playlist Songs: It stores details of which playlists contains which songs.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It contains song id and playlist id.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19. Playlist Podcasts: It stores details of which playlists contains which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podcasts. It contains podcast id and playlist id.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20. Plans: It stores plan details which includes plan id, price and plan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name.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21. Subscription: It stores details regarding subscription of plans by users.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It contains subscription id, plan id, user id and duration.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22. Payment Method: It stores Payment method id and payment type.</a:t>
            </a:r>
            <a:endParaRPr lang="en-GB" sz="1300" dirty="0"/>
          </a:p>
          <a:p>
            <a:pPr>
              <a:lnSpc>
                <a:spcPct val="100000"/>
              </a:lnSpc>
            </a:pPr>
            <a:r>
              <a:rPr lang="en-GB" sz="1300" dirty="0">
                <a:ea typeface="+mn-lt"/>
                <a:cs typeface="+mn-lt"/>
              </a:rPr>
              <a:t>23. Payments: It stores the payment details of subscribers.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1985999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5E8"/>
      </a:lt2>
      <a:accent1>
        <a:srgbClr val="C59A73"/>
      </a:accent1>
      <a:accent2>
        <a:srgbClr val="C57873"/>
      </a:accent2>
      <a:accent3>
        <a:srgbClr val="D08DA5"/>
      </a:accent3>
      <a:accent4>
        <a:srgbClr val="C573B3"/>
      </a:accent4>
      <a:accent5>
        <a:srgbClr val="C38DD0"/>
      </a:accent5>
      <a:accent6>
        <a:srgbClr val="9373C5"/>
      </a:accent6>
      <a:hlink>
        <a:srgbClr val="5D85A8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SplashVTI</vt:lpstr>
      <vt:lpstr>Music App database</vt:lpstr>
      <vt:lpstr>Description:</vt:lpstr>
      <vt:lpstr>PowerPoint Presentation</vt:lpstr>
      <vt:lpstr>Table Description: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created xsi:type="dcterms:W3CDTF">2021-12-30T12:16:37Z</dcterms:created>
  <dcterms:modified xsi:type="dcterms:W3CDTF">2021-12-30T12:36:30Z</dcterms:modified>
</cp:coreProperties>
</file>