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3035A9F-EA51-4C03-955F-B9AB8DC82E38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05/08/21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83EE93E-F61C-47CA-9B91-EF042988E6A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222CBDF-17BB-4D28-B932-12A45AD27C1F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05/08/21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D797C4B-74C0-4C21-AFF3-572536BF1A0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/>
          <p:nvPr/>
        </p:nvSpPr>
        <p:spPr>
          <a:xfrm>
            <a:off x="1523880" y="1122480"/>
            <a:ext cx="9143640" cy="888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Git induction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Subtitle 2"/>
          <p:cNvSpPr txBox="1"/>
          <p:nvPr/>
        </p:nvSpPr>
        <p:spPr>
          <a:xfrm>
            <a:off x="1523880" y="2393280"/>
            <a:ext cx="9143640" cy="39276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Source code management system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Free and open source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Implicit backup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Easier brancing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Fork repository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Most commonly, forks are used to either propose changes to someone else's project or to use someone else's project as a starting point for your own idea. You can fork a repository to create a copy of the repository and make changes without affecting the upstream repository.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Clone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274920" y="1986120"/>
            <a:ext cx="5005080" cy="395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 txBox="1"/>
          <p:nvPr/>
        </p:nvSpPr>
        <p:spPr>
          <a:xfrm>
            <a:off x="838080" y="294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pull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976040" y="1825560"/>
            <a:ext cx="8238960" cy="43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 txBox="1"/>
          <p:nvPr/>
        </p:nvSpPr>
        <p:spPr>
          <a:xfrm>
            <a:off x="72000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push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313000" y="1825560"/>
            <a:ext cx="7565040" cy="43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Fork the repository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237120" y="2340000"/>
            <a:ext cx="577188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index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Local repository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Commits,pull,push,clone,tag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Creation Branches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Reslove conflicts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Apply stash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Frok a repository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Creating pull request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Merging pull request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.gitignore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Create repository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Content Placeholder 4" descr=""/>
          <p:cNvPicPr/>
          <p:nvPr/>
        </p:nvPicPr>
        <p:blipFill>
          <a:blip r:embed="rId1"/>
          <a:srcRect l="24059" t="9394" r="26150" b="0"/>
          <a:stretch/>
        </p:blipFill>
        <p:spPr>
          <a:xfrm>
            <a:off x="3991680" y="2234160"/>
            <a:ext cx="4038840" cy="394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Commits,pull,push,clone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4292e"/>
              </a:buClr>
              <a:buFont typeface="Wingdings" charset="2"/>
              <a:buChar char=""/>
            </a:pPr>
            <a:r>
              <a:rPr b="0" lang="en-AU" sz="2800" spc="-1" strike="noStrike">
                <a:solidFill>
                  <a:srgbClr val="24292e"/>
                </a:solidFill>
                <a:latin typeface="Calibri"/>
              </a:rPr>
              <a:t>Commits include lots of metadata in addition to the contents and message, like the author, timestamp, and more.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git pull updates your current local working branch, and all of the remote tracking branches. It's a good idea to run git pull regularly on the branches you are working on locally.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git push uploads all local branch commits to the corresponding remote branch.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The git clone command is used to create a copy of a specific repository or branch within a repository.Git is a distributed version control system. Maximize the advantages of a full repository on your own machine by cloning.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Create branch from git &amp; checkout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After you have created a branch, you need to switch in this branch using a git checkout command.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Checkout use command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git checkout “brancename which you have created”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</a:rPr>
              <a:t>Difference fetch &amp; pull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git fetch is the command that tells your local git to retrieve the latest meta-data info from the original (yet doesn’t do any file transferring. It’s more like just checking to see if there are any changes available).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git pull on the other hand does that AND brings (copy) those changes from the remote repository.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Conflicts reslove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Git can handle most merges on its own with automatic merging features. A conflict arises when two separate branches have made edits to the same line in a file, or when a file has been deleted in one branch but edited in the other. Conflicts will most likely happen when working in a team environment.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Stage the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Before we make a commit, we must tell Git what files we want to commit (new untracked files, modified files, or deleted files). This is called staging and uses the add command.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stach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Use git stash when you want to record the current state of the working directory and the index, but want to go back to a clean working directory. The command saves your local modifications away and reverts the working directory to match the HEAD commit.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Application>LibreOffice/7.1.4.2$Windows_X86_64 LibreOffice_project/a529a4fab45b75fefc5b6226684193eb000654f6</Application>
  <AppVersion>15.0000</AppVersion>
  <Words>473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2021-08-05T10:22:39Z</dcterms:created>
  <dc:creator>180163107019</dc:creator>
  <dc:description/>
  <dc:language>en-IN</dc:language>
  <cp:lastModifiedBy/>
  <dcterms:modified xsi:type="dcterms:W3CDTF">2021-08-05T17:18:13Z</dcterms:modified>
  <cp:revision>9</cp:revision>
  <dc:subject/>
  <dc:title>Git induction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