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B2D5-CB15-499E-BA89-379FF4A08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61C8F-2C12-4D99-84AD-744B94B30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750EF-ED54-4DF3-9AB1-85B7757E3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7EE-12BB-4AC4-97A2-28D31DF17BAD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BF01B-7A83-4664-83C6-E060474B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05F92-2C42-43FD-8487-D85AC896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99C2-4810-4E88-A892-17D4ED898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33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0A5B9-905E-4134-8DA5-4ADC4ECE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BF115-0736-400D-A50F-D903EBED2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986A2-53B9-492A-B712-286FB727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7EE-12BB-4AC4-97A2-28D31DF17BAD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0EBD9-FF71-4DB8-B918-C1E9C5F78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4C76B-02BF-4D70-A89C-EEDCA147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99C2-4810-4E88-A892-17D4ED898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45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A01F1-41BA-404A-A044-A5E832E4F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6B5FA-A6A0-44B6-BE19-651191F9F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2983F-AF20-4DB8-B111-0BC817728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7EE-12BB-4AC4-97A2-28D31DF17BAD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81874-713D-4044-BA5D-5699B5F6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C5B9B-9F80-4E35-AC5F-0E8A8563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99C2-4810-4E88-A892-17D4ED898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20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DF4A-9470-486F-99BC-4CFCB8291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65012-C4CD-4526-A914-90BB9871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D732B-6ADA-479B-95A5-D27E0CDF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7EE-12BB-4AC4-97A2-28D31DF17BAD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888B5-8064-483D-A088-07D4231F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40E63-C7B7-4D67-850A-05698003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99C2-4810-4E88-A892-17D4ED898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08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776E-36C6-474A-BDD0-EDEA1642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C1ADA-1D76-45CC-887C-EF52D0CCB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E3158-EBAD-4159-A552-F218DC3C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7EE-12BB-4AC4-97A2-28D31DF17BAD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F749E-E812-49A6-A67C-14459E14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56980-28D8-444A-A2A8-CC002E59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99C2-4810-4E88-A892-17D4ED898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77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70B1-1877-499B-9824-B5647619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8DFF9-BAD7-4DF7-B38D-83AF83751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BAAF3-86F0-4A50-AFD3-6AC267D5A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9B716-43CC-44A0-A8BB-B3C63389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7EE-12BB-4AC4-97A2-28D31DF17BAD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F585C-492E-49DE-95D9-8397F094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9AEF2-06BF-4334-9317-0E7970F8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99C2-4810-4E88-A892-17D4ED898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38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A376-98AA-4B54-9549-5FB0933B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27D18-E953-4C86-B20D-D6E411FD8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A1D3C-E12C-4A24-8A30-E143FB962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715026-19A9-48E0-A845-2C1DD5C34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1AB04-FFA4-4CD8-9CF9-7B9D3B092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7AE3A-1C4E-44C4-80D8-5AA6D223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7EE-12BB-4AC4-97A2-28D31DF17BAD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93B524-24BA-464C-B6F8-FD14C47B2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6F6603-EB45-4495-ABEF-9B9517F0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99C2-4810-4E88-A892-17D4ED898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05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4039-4E0F-45DB-8648-D0930622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324A6-1E1A-4C90-B0CF-C0D7DFDB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7EE-12BB-4AC4-97A2-28D31DF17BAD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37135-8B9F-4615-A284-5A7188E1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D9F62-C54F-4C70-B93B-ABD9DBB9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99C2-4810-4E88-A892-17D4ED898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43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0D4F4-5311-4B99-800A-6C7637CE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7EE-12BB-4AC4-97A2-28D31DF17BAD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E5BD8-CBD9-40D7-9868-93366B482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62A99-E008-424D-B970-9F68D783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99C2-4810-4E88-A892-17D4ED898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74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E142-2E2B-4412-AB40-08016EBD7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16A91-A01A-43DD-824F-D92692B8D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93AB3-E88F-4467-BC2E-5E59DF6BC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803B6-6408-4E18-A980-C9F727C12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7EE-12BB-4AC4-97A2-28D31DF17BAD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09B26-C624-44D5-A4CD-E7D34903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50EDE-0067-4CAE-8F9F-41E9F133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99C2-4810-4E88-A892-17D4ED898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30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820CA-13CE-4FE0-9824-450820C9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0E229-6DD2-4F95-9C04-128A935F9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E02CB-EC61-464C-B0BD-B3CC47E86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5F11F-5395-476B-B941-27C89550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7EE-12BB-4AC4-97A2-28D31DF17BAD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02B3E-805D-419B-95D0-18A4AAF5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B3F0F-5C1F-4AB0-B200-E318A1E0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99C2-4810-4E88-A892-17D4ED898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28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9D09E-D193-4474-B0D1-C4E5CAD9F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01ADC-33BA-44E4-9018-1ED6D1CF0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BCD94-6A4F-4405-8814-8B2611121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6F7EE-12BB-4AC4-97A2-28D31DF17BAD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47E44-772B-40C4-A13A-EE3986455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627DE-7400-414B-9E2B-0CAE14211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A99C2-4810-4E88-A892-17D4ED898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67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79B2D-D064-409C-AB0B-C7620BE8B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89317"/>
          </a:xfrm>
        </p:spPr>
        <p:txBody>
          <a:bodyPr>
            <a:normAutofit fontScale="90000"/>
          </a:bodyPr>
          <a:lstStyle/>
          <a:p>
            <a:r>
              <a:rPr lang="en-IN" dirty="0"/>
              <a:t>Git induction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79C97-07E7-48F2-9363-64CB26DB4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93343"/>
            <a:ext cx="9144000" cy="3927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/>
              <a:t>Source code management system</a:t>
            </a:r>
          </a:p>
          <a:p>
            <a:r>
              <a:rPr lang="en-IN" dirty="0"/>
              <a:t>Free and open source </a:t>
            </a:r>
          </a:p>
          <a:p>
            <a:r>
              <a:rPr lang="en-IN" dirty="0"/>
              <a:t>Implicit backup</a:t>
            </a:r>
          </a:p>
          <a:p>
            <a:r>
              <a:rPr lang="en-IN" dirty="0"/>
              <a:t>Easier </a:t>
            </a:r>
            <a:r>
              <a:rPr lang="en-IN" dirty="0" err="1"/>
              <a:t>brancing</a:t>
            </a: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740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87382-AB3F-4D2B-A529-49873936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Fork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83CA7-AA4E-46B5-8AB4-299366C99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Most commonly, forks are used to either propose changes to someone else's project or to use someone else's project as a starting point for your own idea. You can fork a repository to create a copy of the repository and make changes without affecting the </a:t>
            </a:r>
            <a:r>
              <a:rPr lang="en-AU"/>
              <a:t>upstream repository.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305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BB23-C087-418F-BEC0-858AF9A9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376F-EB11-4F71-B6B2-51CFB381E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Local repository</a:t>
            </a:r>
          </a:p>
          <a:p>
            <a:r>
              <a:rPr lang="en-IN" dirty="0" err="1"/>
              <a:t>Commits,pull,push,clone,tag</a:t>
            </a:r>
            <a:endParaRPr lang="en-IN" dirty="0"/>
          </a:p>
          <a:p>
            <a:r>
              <a:rPr lang="en-IN" dirty="0"/>
              <a:t>Creation Branches</a:t>
            </a:r>
          </a:p>
          <a:p>
            <a:r>
              <a:rPr lang="en-IN" dirty="0" err="1"/>
              <a:t>Reslove</a:t>
            </a:r>
            <a:r>
              <a:rPr lang="en-IN" dirty="0"/>
              <a:t> conflicts</a:t>
            </a:r>
          </a:p>
          <a:p>
            <a:r>
              <a:rPr lang="en-IN" dirty="0"/>
              <a:t>Apply stash</a:t>
            </a:r>
          </a:p>
          <a:p>
            <a:r>
              <a:rPr lang="en-IN" dirty="0" err="1"/>
              <a:t>Frok</a:t>
            </a:r>
            <a:r>
              <a:rPr lang="en-IN" dirty="0"/>
              <a:t> a repository</a:t>
            </a:r>
          </a:p>
          <a:p>
            <a:r>
              <a:rPr lang="en-IN" dirty="0"/>
              <a:t>Creating pull request </a:t>
            </a:r>
          </a:p>
          <a:p>
            <a:r>
              <a:rPr lang="en-IN" dirty="0"/>
              <a:t>Merging pull request</a:t>
            </a:r>
          </a:p>
          <a:p>
            <a:r>
              <a:rPr lang="en-IN" dirty="0"/>
              <a:t>.</a:t>
            </a:r>
            <a:r>
              <a:rPr lang="en-IN" dirty="0" err="1"/>
              <a:t>gitignore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52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4FDC-6AA0-4D0A-9E47-B6A9ADAC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repository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F3BE94-55EB-495F-BB1D-3537425E1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055" t="9392" r="26146"/>
          <a:stretch/>
        </p:blipFill>
        <p:spPr>
          <a:xfrm>
            <a:off x="3991554" y="2234317"/>
            <a:ext cx="4039263" cy="3942646"/>
          </a:xfrm>
        </p:spPr>
      </p:pic>
    </p:spTree>
    <p:extLst>
      <p:ext uri="{BB962C8B-B14F-4D97-AF65-F5344CB8AC3E}">
        <p14:creationId xmlns:p14="http://schemas.microsoft.com/office/powerpoint/2010/main" val="18454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387D-8C8C-45D1-8A3F-1E5F5ED63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Commits,pull,push,clone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61C33-E608-4036-ACE7-65F6CDB37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AU" b="0" i="0" dirty="0">
                <a:solidFill>
                  <a:srgbClr val="24292E"/>
                </a:solidFill>
                <a:effectLst/>
                <a:latin typeface="-apple-system"/>
              </a:rPr>
              <a:t>Commits include lots of metadata in addition to the contents and message, like the author, timestamp, and more.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AU" dirty="0"/>
              <a:t>git pull updates your current local working branch, and all of the remote tracking branches. It's a good idea to run git pull regularly on the branches you are working on locally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/>
              <a:t> git push uploads all local branch commits to the corresponding remote branch.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/>
              <a:t>The git clone command is used to create a copy of a specific repository or branch within a </a:t>
            </a:r>
            <a:r>
              <a:rPr lang="en-AU" dirty="0" err="1"/>
              <a:t>repository.Git</a:t>
            </a:r>
            <a:r>
              <a:rPr lang="en-AU" dirty="0"/>
              <a:t> is a distributed version control system. Maximize the advantages of a full repository on your own machine by cloning.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8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D7D2E-1B3D-4EA2-BF8C-01D89048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Create branch from git &amp; checkout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B819A-C1A3-41DA-9105-9869DDC7A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AU" dirty="0"/>
              <a:t>After you have created a branch, you need to switch in this branch using a git checkout command.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/>
              <a:t>Checkout use command </a:t>
            </a:r>
            <a:r>
              <a:rPr lang="en-IN" dirty="0"/>
              <a:t> git checkout “</a:t>
            </a:r>
            <a:r>
              <a:rPr lang="en-IN" dirty="0" err="1"/>
              <a:t>brancename</a:t>
            </a:r>
            <a:r>
              <a:rPr lang="en-IN" dirty="0"/>
              <a:t> which you have created”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70566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9D159-B15B-4A8E-9653-028E2D6E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Difference fetch &amp;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A3F05-D081-461D-A560-9697C2E27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git fetch is the command that tells your local git to retrieve the latest meta-data info from the original (yet doesn’t do any file transferring. It’s more like just checking to see if there are any changes available).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git pull on the other hand does that AND brings (copy) those changes from the remote repository.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194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7654-0E59-4149-9784-EEFE6CBE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Conflicts </a:t>
            </a:r>
            <a:r>
              <a:rPr lang="en-IN" dirty="0" err="1"/>
              <a:t>reslove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1450F-CF61-4237-8443-8EE51873F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Git can handle most merges on its own with automatic merging features. A conflict arises when two separate branches have made edits to the same line in a file, or when a file has been deleted in one branch but edited in the other. Conflicts will most likely happen when working in a team environment.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8731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0593-FFF0-4CD6-8CBF-9B30A9E1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Stage the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F558-830A-494B-9B25-1BEEC1317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Before we make a commit, we must tell Git what files we want to commit (new untracked files, modified files, or deleted files). This is called staging and uses the add command.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171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1EC3-DB49-4911-82C0-4D1AECE53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5B9B4-5BDD-4DCC-8A09-502EEC5FD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Use git stash when you want to record the current state of the working directory and the index, but want to go back to a clean working directory. The command saves your local modifications away and reverts the working directory to match the HEAD commit.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1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473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Wingdings</vt:lpstr>
      <vt:lpstr>Office Theme</vt:lpstr>
      <vt:lpstr>Git induction</vt:lpstr>
      <vt:lpstr>index</vt:lpstr>
      <vt:lpstr>Create repository</vt:lpstr>
      <vt:lpstr>Commits,pull,push,clone </vt:lpstr>
      <vt:lpstr>Create branch from git &amp; checkout</vt:lpstr>
      <vt:lpstr>Difference fetch &amp; pull</vt:lpstr>
      <vt:lpstr>Conflicts reslove</vt:lpstr>
      <vt:lpstr>Stage the changes</vt:lpstr>
      <vt:lpstr>stach</vt:lpstr>
      <vt:lpstr>Fork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induction</dc:title>
  <dc:creator>180163107019</dc:creator>
  <cp:lastModifiedBy>180163107019</cp:lastModifiedBy>
  <cp:revision>5</cp:revision>
  <dcterms:created xsi:type="dcterms:W3CDTF">2021-08-05T10:22:39Z</dcterms:created>
  <dcterms:modified xsi:type="dcterms:W3CDTF">2021-08-05T11:29:36Z</dcterms:modified>
</cp:coreProperties>
</file>