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662"/>
  </p:normalViewPr>
  <p:slideViewPr>
    <p:cSldViewPr snapToGrid="0">
      <p:cViewPr varScale="1">
        <p:scale>
          <a:sx n="153" d="100"/>
          <a:sy n="15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C445-B80F-DE44-7887-E7B7786A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A3260-7585-1422-63C7-7B414C1C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2E18-68A4-5EA8-9C56-C290D08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5E6F-A01B-09D0-FAEC-46A9DC9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C9A-471A-E7E1-775F-1DE88F96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BAA3-AED2-B9D0-440C-9BB29C4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AEB18-DDE2-59B7-C151-042D2D22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6AC3-EF86-64F6-F3E3-67FBFEDD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9F48-5F13-FC9C-048D-D0427913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E1A8-A7AF-49CA-94DF-6980FB7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CA647-1E9C-2ADA-DB3C-FF9492FE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43157-4CD0-0AF8-831D-47012299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A925-2404-57A6-1985-10B7356A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B8C2-8BAD-25E2-74FE-28A294DC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B3DC-9641-5381-B9A1-36EC1A6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1B22-F17E-45C2-ED6A-12968A7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7D41-D54B-6B42-48F3-889E2DF4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FF80-97CA-AB04-FBE6-431F25FD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7977-97A8-4B6F-FD96-A5971A3C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5BCA-E8AE-4AC0-B840-D1FD0849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8F14-179D-C4EB-4797-F0F3A97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BACF-437D-BE35-2789-B37683F2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1FE2-33A6-56D5-DDC0-F4FE921D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E644-52CD-C456-5194-3233CFA8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99B8-00BF-D1F3-5326-5B2C6833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8BBF-5C09-0575-4EC2-BE406D4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C38B-6F6F-401F-9F07-6644362A5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A134-057B-45F8-AFC0-D512C54B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6FD6-3DF0-944C-8952-31C82AC4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5DE9-F7B4-03BD-0871-D0D37F98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8AEC-EB71-69AB-0445-19C19605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A95-8371-1BDA-7052-31EC37F9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6205-209F-E9BF-448B-783F4CD7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05D0-95A0-7130-0863-816127AC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112C4-734D-3529-2506-CD02798B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C9658-FDCF-AADC-0F67-F7421A2E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4D183-1698-7AB2-8241-A8A77341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0DEFA-4D07-1C1B-FF1E-19D56AC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88E04-B790-DB08-6EC2-921E66C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C5D8-AA34-622C-012A-8B883611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1A83F-3203-94BD-8DD0-6A877BA2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85082-5120-AB72-7078-121EC356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EB2B-8986-025F-8834-704E514F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F0D0F-CA24-69BE-C68D-58D43771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AF77F-22D3-196C-3544-7E88E40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551A3-E89B-1A08-0573-E0D8B9F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17E7-C618-CD74-120F-353B6F49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8893-FF50-9406-386A-EC8BE7E5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0C6A8-150D-8496-9C99-E22097FA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6B34A-5288-6E67-BB15-169A7E3B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0335-8DB5-025F-D554-E25BB43D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F770-1836-A671-3B2F-7BB3354E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7D26-CFCE-F380-CF92-E3F976DA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5DDEA-00B9-1909-A60E-9B8D12C3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CE54-0C4E-06E9-17F0-9D7F541F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8A32-93D5-9EA6-ECD6-9CB2EC08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D1E0-9967-B4FE-854F-3A1F7E9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00814-1302-E518-8110-6EBD8B72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D958A-FDDF-33F2-5DEB-52C8ED8F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2C25-80BB-6698-A304-5FA1F683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8A1E-830F-C442-69D1-ACD644EA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1346-D539-2745-BC30-4AAD84C71B8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019C-11E8-055D-B0E5-78029B51C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5378-3DEA-3AC8-4BF6-FA6DE769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DA88-83D3-CE4D-A6AE-E8C568AE1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rutimeghana/Groupf-TrainInformation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90/TrainInqui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90/TrainInqui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90/TrainInqui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90/TrainInqui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90/TrainInquir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rutimeghana/Groupf-TrainInforma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9CC7-4A78-E9A3-8A6C-466FDD220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Trains Info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9207-C1F1-528A-AAFC-F6CFF743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GroupF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Eureka Service Registry Screen 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828C0-9475-497D-3042-6700A201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31" y="852488"/>
            <a:ext cx="9311238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Projects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Project names : eureka-server, </a:t>
            </a:r>
            <a:r>
              <a:rPr lang="en-US" sz="1200" b="1" dirty="0" err="1"/>
              <a:t>stationinquiry</a:t>
            </a:r>
            <a:r>
              <a:rPr lang="en-US" sz="1200" b="1" dirty="0"/>
              <a:t>, traininquiry.</a:t>
            </a:r>
          </a:p>
          <a:p>
            <a:pPr>
              <a:buAutoNum type="arabicPeriod"/>
            </a:pPr>
            <a:r>
              <a:rPr lang="en-US" sz="1200" dirty="0"/>
              <a:t>Download the following zip files from Git hub at </a:t>
            </a:r>
            <a:r>
              <a:rPr lang="en-US" sz="1200" dirty="0">
                <a:hlinkClick r:id="rId2"/>
              </a:rPr>
              <a:t>https://github.com/dhrutimeghana/Groupf-TrainInformation.git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- eureka-</a:t>
            </a:r>
            <a:r>
              <a:rPr lang="en-US" sz="1200" dirty="0" err="1"/>
              <a:t>server.zip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- </a:t>
            </a:r>
            <a:r>
              <a:rPr lang="en-US" sz="1200" dirty="0" err="1"/>
              <a:t>stationInquiry.zip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- </a:t>
            </a:r>
            <a:r>
              <a:rPr lang="en-US" sz="1200" dirty="0" err="1"/>
              <a:t>trainInquiry.zip</a:t>
            </a:r>
            <a:endParaRPr lang="en-US" sz="1200" dirty="0"/>
          </a:p>
          <a:p>
            <a:pPr>
              <a:buAutoNum type="arabicPeriod" startAt="2"/>
            </a:pPr>
            <a:r>
              <a:rPr lang="en-US" sz="1200" dirty="0"/>
              <a:t>Expand the downloaded files to create the folders. </a:t>
            </a:r>
          </a:p>
          <a:p>
            <a:pPr>
              <a:buAutoNum type="arabicPeriod" startAt="2"/>
            </a:pPr>
            <a:r>
              <a:rPr lang="en-US" sz="1200" dirty="0"/>
              <a:t>Create projects in Spring Tools Suit by importing these folders in STS.</a:t>
            </a:r>
          </a:p>
          <a:p>
            <a:pPr>
              <a:buAutoNum type="arabicPeriod" startAt="2"/>
            </a:pPr>
            <a:r>
              <a:rPr lang="en-US" sz="1200" dirty="0"/>
              <a:t>Create Database schema “</a:t>
            </a:r>
            <a:r>
              <a:rPr lang="en-US" sz="1200" dirty="0" err="1"/>
              <a:t>traininquiry</a:t>
            </a:r>
            <a:r>
              <a:rPr lang="en-US" sz="1200" dirty="0"/>
              <a:t>” in MySQL</a:t>
            </a:r>
          </a:p>
          <a:p>
            <a:pPr>
              <a:buAutoNum type="arabicPeriod" startAt="2"/>
            </a:pPr>
            <a:r>
              <a:rPr lang="en-US" sz="1200" dirty="0"/>
              <a:t>Create tables ”station” and “train” using the scripts mentioned in slide 2.</a:t>
            </a:r>
          </a:p>
          <a:p>
            <a:pPr>
              <a:buAutoNum type="arabicPeriod" startAt="2"/>
            </a:pPr>
            <a:r>
              <a:rPr lang="en-US" sz="1200" dirty="0"/>
              <a:t>Insert data in the tables and use the URLs mentioned above in POST to display the APIs. </a:t>
            </a:r>
          </a:p>
        </p:txBody>
      </p:sp>
    </p:spTree>
    <p:extLst>
      <p:ext uri="{BB962C8B-B14F-4D97-AF65-F5344CB8AC3E}">
        <p14:creationId xmlns:p14="http://schemas.microsoft.com/office/powerpoint/2010/main" val="280686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Url</a:t>
            </a:r>
            <a:r>
              <a:rPr lang="en-US" sz="1200" b="1" dirty="0"/>
              <a:t> : </a:t>
            </a:r>
            <a:r>
              <a:rPr lang="en-US" sz="1200" b="1" dirty="0">
                <a:hlinkClick r:id="rId2"/>
              </a:rPr>
              <a:t>http://localhost:8090/TrainInquiry/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CB4D1-9151-CD53-347C-2FC1C3D1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93" y="1140635"/>
            <a:ext cx="6669127" cy="36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Url</a:t>
            </a:r>
            <a:r>
              <a:rPr lang="en-US" sz="1200" b="1" dirty="0"/>
              <a:t> : </a:t>
            </a:r>
            <a:r>
              <a:rPr lang="en-US" sz="1200" b="1" dirty="0">
                <a:hlinkClick r:id="rId2"/>
              </a:rPr>
              <a:t>http://localhost:8090/TrainInquiry/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613FB-D001-BBF5-FBEE-0DBC43E1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Url</a:t>
            </a:r>
            <a:r>
              <a:rPr lang="en-US" sz="1200" b="1" dirty="0"/>
              <a:t> : </a:t>
            </a:r>
            <a:r>
              <a:rPr lang="en-US" sz="1200" b="1" dirty="0">
                <a:hlinkClick r:id="rId2"/>
              </a:rPr>
              <a:t>http://localhost:8090/TrainInquiry/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A065A-712A-F113-F8ED-5B4BCB75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93" y="1292600"/>
            <a:ext cx="7772400" cy="43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 – Error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Url</a:t>
            </a:r>
            <a:r>
              <a:rPr lang="en-US" sz="1200" b="1" dirty="0"/>
              <a:t> : </a:t>
            </a:r>
            <a:r>
              <a:rPr lang="en-US" sz="1200" b="1" dirty="0">
                <a:hlinkClick r:id="rId2"/>
              </a:rPr>
              <a:t>http://localhost:8090/TrainInquiry/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D76DA-3F57-0711-3226-6F03288E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2" y="1340386"/>
            <a:ext cx="7772400" cy="43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 – Error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Url</a:t>
            </a:r>
            <a:r>
              <a:rPr lang="en-US" sz="1200" b="1" dirty="0"/>
              <a:t> : </a:t>
            </a:r>
            <a:r>
              <a:rPr lang="en-US" sz="1200" b="1" dirty="0">
                <a:hlinkClick r:id="rId2"/>
              </a:rPr>
              <a:t>http://localhost:8090/TrainInquiry/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0F907-21AD-0883-CEE8-21C102EF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616"/>
            <a:ext cx="7772400" cy="43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9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Project-2 : Train Information Consumer– Projects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Project names : </a:t>
            </a:r>
            <a:r>
              <a:rPr lang="en-US" sz="1200" b="1" dirty="0" err="1"/>
              <a:t>TrainInquiryApp</a:t>
            </a:r>
            <a:endParaRPr lang="en-US" sz="1200" b="1" dirty="0"/>
          </a:p>
          <a:p>
            <a:pPr>
              <a:buAutoNum type="arabicPeriod"/>
            </a:pPr>
            <a:r>
              <a:rPr lang="en-US" sz="1200" dirty="0"/>
              <a:t>Download the following zip files from Git hub at </a:t>
            </a:r>
            <a:r>
              <a:rPr lang="en-US" sz="1200" dirty="0">
                <a:hlinkClick r:id="rId2"/>
              </a:rPr>
              <a:t>https://github.com/dhrutimeghana/Groupf-TrainInformation.git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- </a:t>
            </a:r>
            <a:r>
              <a:rPr lang="en-US" sz="1200" dirty="0" err="1"/>
              <a:t>TrainInquiryApp.zip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  Expand the downloaded files to create the folder. </a:t>
            </a:r>
          </a:p>
          <a:p>
            <a:pPr>
              <a:buAutoNum type="arabicPeriod" startAt="2"/>
            </a:pPr>
            <a:r>
              <a:rPr lang="en-US" sz="1200" dirty="0"/>
              <a:t>Create projects in Spring Tools Suit by importing the expanded folder in STS.</a:t>
            </a:r>
          </a:p>
        </p:txBody>
      </p:sp>
    </p:spTree>
    <p:extLst>
      <p:ext uri="{BB962C8B-B14F-4D97-AF65-F5344CB8AC3E}">
        <p14:creationId xmlns:p14="http://schemas.microsoft.com/office/powerpoint/2010/main" val="42476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Database Schema and Scripts to create necessary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DBName : traininquiry</a:t>
            </a:r>
          </a:p>
          <a:p>
            <a:pPr marL="0" indent="0">
              <a:buNone/>
            </a:pPr>
            <a:r>
              <a:rPr lang="en-US" sz="1200" b="1" dirty="0"/>
              <a:t>Tables:</a:t>
            </a:r>
          </a:p>
          <a:p>
            <a:pPr>
              <a:buAutoNum type="arabicPeriod"/>
            </a:pPr>
            <a:r>
              <a:rPr lang="en-US" sz="1200" b="1" dirty="0"/>
              <a:t>Station :</a:t>
            </a:r>
          </a:p>
          <a:p>
            <a:pPr marL="0" indent="0">
              <a:buNone/>
            </a:pPr>
            <a:r>
              <a:rPr lang="en-US" sz="1200" b="1" dirty="0"/>
              <a:t>CREATE TABLE `station` (</a:t>
            </a:r>
          </a:p>
          <a:p>
            <a:pPr marL="0" indent="0">
              <a:buNone/>
            </a:pPr>
            <a:r>
              <a:rPr lang="en-US" sz="1200" b="1" dirty="0"/>
              <a:t>  `id` int NOT NULL,  `station_id` int NOT NULL, `station_name` varchar(40) NOT NULL,  `arrival_time` varchar(5) NOT NULL, `</a:t>
            </a:r>
            <a:r>
              <a:rPr lang="en-US" sz="1200" b="1" dirty="0" err="1"/>
              <a:t>departure_time</a:t>
            </a:r>
            <a:r>
              <a:rPr lang="en-US" sz="1200" b="1" dirty="0"/>
              <a:t>` varchar(5) NOT NULL,</a:t>
            </a:r>
          </a:p>
          <a:p>
            <a:pPr marL="0" indent="0">
              <a:buNone/>
            </a:pPr>
            <a:r>
              <a:rPr lang="en-US" sz="1200" b="1" dirty="0"/>
              <a:t>  `train_id` int NOT NULL, PRIMARY KEY (`id`)) 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2. Train:</a:t>
            </a:r>
          </a:p>
          <a:p>
            <a:pPr marL="0" indent="0">
              <a:buNone/>
            </a:pPr>
            <a:r>
              <a:rPr lang="en-US" sz="1200" b="1" dirty="0"/>
              <a:t>CREATE TABLE `train` (  `train_id` int NOT NULL,  `</a:t>
            </a:r>
            <a:r>
              <a:rPr lang="en-US" sz="1200" b="1" dirty="0" err="1"/>
              <a:t>train_name</a:t>
            </a:r>
            <a:r>
              <a:rPr lang="en-US" sz="1200" b="1" dirty="0"/>
              <a:t>` varchar(40) DEFAULT NULL,  PRIMARY KEY (`train_id`)) ;</a:t>
            </a:r>
          </a:p>
          <a:p>
            <a:pPr marL="0" indent="0">
              <a:buNone/>
            </a:pPr>
            <a:endParaRPr lang="en-US" sz="1200" b="1" dirty="0"/>
          </a:p>
          <a:p>
            <a:pPr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724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STATION-SERVICE-API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stationinquiry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://localhost:8083/station/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/{</a:t>
            </a:r>
            <a:r>
              <a:rPr lang="en-US" sz="1200" b="1" dirty="0" err="1"/>
              <a:t>trainId</a:t>
            </a:r>
            <a:r>
              <a:rPr lang="en-US" sz="1200" b="1" dirty="0"/>
              <a:t>}</a:t>
            </a:r>
          </a:p>
          <a:p>
            <a:pPr marL="0" indent="0">
              <a:buNone/>
            </a:pPr>
            <a:r>
              <a:rPr lang="en-US" sz="1200" b="1" dirty="0"/>
              <a:t>Schema: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{ "body":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      { "stations": [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{ </a:t>
            </a:r>
            <a:r>
              <a:rPr lang="en-SG" sz="1000" dirty="0">
                <a:effectLst/>
              </a:rPr>
              <a:t>"id":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stationId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stationName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arrivalTime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departureTime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trainId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>
                <a:solidFill>
                  <a:srgbClr val="D36363"/>
                </a:solidFill>
              </a:rPr>
              <a:t>               </a:t>
            </a:r>
            <a:r>
              <a:rPr lang="en-SG" sz="1000" dirty="0">
                <a:effectLst/>
              </a:rPr>
              <a:t> </a:t>
            </a:r>
            <a:r>
              <a:rPr lang="en-SG" sz="10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     "status":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httpStatus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"100 CONTINUE"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</a:t>
            </a:r>
            <a:r>
              <a:rPr lang="en-SG" sz="1000" dirty="0">
                <a:effectLst/>
              </a:rPr>
              <a:t>"message":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       </a:t>
            </a:r>
            <a:r>
              <a:rPr lang="en-SG" sz="1000" dirty="0">
                <a:effectLst/>
              </a:rPr>
              <a:t>"source":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dirty="0"/>
              <a:t>}</a:t>
            </a: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79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STATION-SERVICE-API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stationinquiry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://localhost:8083/station/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/9001</a:t>
            </a:r>
          </a:p>
          <a:p>
            <a:pPr marL="0" indent="0">
              <a:buNone/>
            </a:pPr>
            <a:r>
              <a:rPr lang="en-US" sz="1200" b="1" dirty="0"/>
              <a:t>Sample JSON output from POST-1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7C838-863E-7930-C6F9-719E63BE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3" y="2001281"/>
            <a:ext cx="7772400" cy="40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2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STATION-SERVICE-API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stationinquiry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://localhost:8083/station/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/9001</a:t>
            </a:r>
          </a:p>
          <a:p>
            <a:pPr marL="0" indent="0">
              <a:buNone/>
            </a:pPr>
            <a:r>
              <a:rPr lang="en-US" sz="1200" b="1" dirty="0"/>
              <a:t>Sample JSON output from POST-2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>
              <a:buAutoNum type="arabicPeriod"/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6C3E3-31CB-C9A2-5C75-47197D2A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3" y="2080534"/>
            <a:ext cx="7772400" cy="40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STATION-SERVICE-API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stationinquiry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://localhost:8083/station/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/9001</a:t>
            </a:r>
          </a:p>
          <a:p>
            <a:pPr marL="0" indent="0">
              <a:buNone/>
            </a:pPr>
            <a:r>
              <a:rPr lang="en-US" sz="1200" b="1" dirty="0"/>
              <a:t>Sample JSON output from POST-2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>
              <a:buAutoNum type="arabicPeriod"/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39712-157A-4003-99F4-B3BEB97E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7" y="2038078"/>
            <a:ext cx="7772400" cy="43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train-service-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api</a:t>
            </a:r>
            <a:endParaRPr lang="en-SG" sz="1000" b="1" dirty="0">
              <a:solidFill>
                <a:srgbClr val="212529"/>
              </a:solidFill>
              <a:latin typeface="varela_roundregular"/>
            </a:endParaRPr>
          </a:p>
          <a:p>
            <a:pPr marL="0" indent="0">
              <a:buNone/>
            </a:pP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Projectname</a:t>
            </a: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trainInquiry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://localhost:8080/train/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/{</a:t>
            </a:r>
            <a:r>
              <a:rPr lang="en-US" sz="1200" b="1" dirty="0" err="1"/>
              <a:t>trainId</a:t>
            </a:r>
            <a:r>
              <a:rPr lang="en-US" sz="1200" b="1" dirty="0"/>
              <a:t>}</a:t>
            </a:r>
          </a:p>
          <a:p>
            <a:pPr marL="0" indent="0">
              <a:buNone/>
            </a:pPr>
            <a:r>
              <a:rPr lang="en-US" sz="1200" b="1" dirty="0"/>
              <a:t>Schema: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"</a:t>
            </a:r>
            <a:r>
              <a:rPr lang="en-SG" sz="1000" dirty="0" err="1">
                <a:effectLst/>
              </a:rPr>
              <a:t>trainResponseBody</a:t>
            </a:r>
            <a:r>
              <a:rPr lang="en-SG" sz="1000" dirty="0">
                <a:effectLst/>
              </a:rPr>
              <a:t>":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     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trainId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trainName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</a:t>
            </a:r>
            <a:r>
              <a:rPr lang="en-SG" sz="1000" dirty="0">
                <a:effectLst/>
              </a:rPr>
              <a:t>"stations":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                             "id":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stationId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 </a:t>
            </a:r>
            <a:r>
              <a:rPr lang="en-SG" sz="1000" dirty="0">
                <a:effectLst/>
              </a:rPr>
              <a:t>"</a:t>
            </a:r>
            <a:r>
              <a:rPr lang="en-SG" sz="1000" dirty="0" err="1">
                <a:effectLst/>
              </a:rPr>
              <a:t>stationName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arrivalTime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departureTime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trainId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D36363"/>
                </a:solidFill>
                <a:effectLst/>
              </a:rPr>
              <a:t>0</a:t>
            </a:r>
            <a:r>
              <a:rPr lang="en-SG" sz="1000" dirty="0">
                <a:effectLst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     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effectLst/>
              </a:rPr>
              <a:t>     "</a:t>
            </a:r>
            <a:r>
              <a:rPr lang="en-SG" sz="1000" dirty="0" err="1">
                <a:effectLst/>
              </a:rPr>
              <a:t>trainResponseStatus</a:t>
            </a:r>
            <a:r>
              <a:rPr lang="en-SG" sz="1000" dirty="0">
                <a:effectLst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</a:t>
            </a:r>
            <a:r>
              <a:rPr lang="en-SG" sz="1000" dirty="0">
                <a:effectLst/>
              </a:rPr>
              <a:t> "</a:t>
            </a:r>
            <a:r>
              <a:rPr lang="en-SG" sz="1000" dirty="0" err="1">
                <a:effectLst/>
              </a:rPr>
              <a:t>httpStatus</a:t>
            </a:r>
            <a:r>
              <a:rPr lang="en-SG" sz="1000" dirty="0">
                <a:effectLst/>
              </a:rPr>
              <a:t>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"100 CONTINUE"</a:t>
            </a:r>
            <a:r>
              <a:rPr lang="en-SG" sz="1000" dirty="0">
                <a:effectLst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 </a:t>
            </a:r>
            <a:r>
              <a:rPr lang="en-SG" sz="1000" dirty="0">
                <a:effectLst/>
              </a:rPr>
              <a:t>"message":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"string"</a:t>
            </a:r>
            <a:r>
              <a:rPr lang="en-SG" sz="1000" dirty="0">
                <a:effectLst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               </a:t>
            </a:r>
            <a:r>
              <a:rPr lang="en-SG" sz="1000" dirty="0">
                <a:effectLst/>
              </a:rPr>
              <a:t> "source": </a:t>
            </a:r>
            <a:r>
              <a:rPr lang="en-SG" sz="1000" dirty="0">
                <a:solidFill>
                  <a:srgbClr val="A2FCA2"/>
                </a:solidFill>
                <a:effectLst/>
              </a:rPr>
              <a:t>"string”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>
                <a:solidFill>
                  <a:srgbClr val="A2FCA2"/>
                </a:solidFill>
              </a:rPr>
              <a:t>        </a:t>
            </a:r>
            <a:r>
              <a:rPr lang="en-SG" sz="1000" dirty="0">
                <a:effectLst/>
              </a:rPr>
              <a:t> </a:t>
            </a:r>
            <a:r>
              <a:rPr lang="en-SG" sz="10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000" dirty="0"/>
              <a:t> }</a:t>
            </a:r>
            <a:endParaRPr lang="en-US" sz="1000" b="1" dirty="0"/>
          </a:p>
          <a:p>
            <a:pPr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440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TRAIN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traininquiry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://localhost:8080/train/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/9001</a:t>
            </a:r>
          </a:p>
          <a:p>
            <a:pPr marL="0" indent="0">
              <a:buNone/>
            </a:pPr>
            <a:r>
              <a:rPr lang="en-US" sz="1200" b="1" dirty="0"/>
              <a:t>Sample JSON output from POST-1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44CA9-7AB7-D3A5-4DC6-E0AF09CD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3" y="2021827"/>
            <a:ext cx="7772400" cy="43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24C-B2AE-30A3-6C6D-3527876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Project-1 : Train Information Microservices – API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42A-33C5-8989-0C97-FA878C52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852756"/>
            <a:ext cx="10515600" cy="5231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API Name : </a:t>
            </a: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TRAIN</a:t>
            </a:r>
            <a:r>
              <a:rPr lang="en-SG" sz="1000" b="1" i="0" dirty="0">
                <a:solidFill>
                  <a:srgbClr val="212529"/>
                </a:solidFill>
                <a:effectLst/>
                <a:latin typeface="varela_roundregular"/>
              </a:rPr>
              <a:t>-SERVICE-API</a:t>
            </a:r>
          </a:p>
          <a:p>
            <a:pPr marL="0" indent="0">
              <a:buNone/>
            </a:pPr>
            <a:r>
              <a:rPr lang="en-SG" sz="1000" b="1" dirty="0">
                <a:solidFill>
                  <a:srgbClr val="212529"/>
                </a:solidFill>
                <a:latin typeface="varela_roundregular"/>
              </a:rPr>
              <a:t>Project name : </a:t>
            </a:r>
            <a:r>
              <a:rPr lang="en-SG" sz="1000" b="1" dirty="0" err="1">
                <a:solidFill>
                  <a:srgbClr val="212529"/>
                </a:solidFill>
                <a:latin typeface="varela_roundregular"/>
              </a:rPr>
              <a:t>traininquiry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URI : </a:t>
            </a:r>
            <a:r>
              <a:rPr lang="en-US" sz="1200" b="1" dirty="0" err="1"/>
              <a:t>htttp</a:t>
            </a:r>
            <a:r>
              <a:rPr lang="en-US" sz="1200" b="1" dirty="0"/>
              <a:t>://localhost:8080/train/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getByTrainId</a:t>
            </a:r>
            <a:r>
              <a:rPr lang="en-US" sz="1200" b="1" dirty="0"/>
              <a:t>/9001</a:t>
            </a:r>
          </a:p>
          <a:p>
            <a:pPr marL="0" indent="0">
              <a:buNone/>
            </a:pPr>
            <a:r>
              <a:rPr lang="en-US" sz="1200" b="1" dirty="0"/>
              <a:t>Sample JSON output from POST-1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BAF37-4587-6837-20F8-C7B335AD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3" y="1955155"/>
            <a:ext cx="7772400" cy="42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856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varela_roundregular</vt:lpstr>
      <vt:lpstr>Office Theme</vt:lpstr>
      <vt:lpstr>Trains Info Case Study</vt:lpstr>
      <vt:lpstr>Project-1 : Train Information Microservices – Database Schema and Scripts to create necessary tables </vt:lpstr>
      <vt:lpstr>Project-1 : Train Information Microservices – API Documentation </vt:lpstr>
      <vt:lpstr>Project-1 : Train Information Microservices – API Documentation </vt:lpstr>
      <vt:lpstr>Project-1 : Train Information Microservices – API Documentation </vt:lpstr>
      <vt:lpstr>Project-1 : Train Information Microservices – API Documentation </vt:lpstr>
      <vt:lpstr>Project-1 : Train Information Microservices – API Documentation </vt:lpstr>
      <vt:lpstr>Project-1 : Train Information Microservices – API Documentation </vt:lpstr>
      <vt:lpstr>Project-1 : Train Information Microservices – API Documentation </vt:lpstr>
      <vt:lpstr>Project-1 : Train Information Microservices – Eureka Service Registry Screen shot</vt:lpstr>
      <vt:lpstr>Project-1 : Train Information Microservices – Projects Setup steps</vt:lpstr>
      <vt:lpstr>Project-2 : Train Information Consumer</vt:lpstr>
      <vt:lpstr>Project-2 : Train Information Consumer</vt:lpstr>
      <vt:lpstr>Project-2 : Train Information Consumer</vt:lpstr>
      <vt:lpstr>Project-2 : Train Information Consumer – Error Screen</vt:lpstr>
      <vt:lpstr>Project-2 : Train Information Consumer – Error Screen</vt:lpstr>
      <vt:lpstr>Project-2 : Train Information Consumer– Projects Setup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Trains Info Case Study</dc:title>
  <dc:creator>vss sekhar</dc:creator>
  <cp:lastModifiedBy>vss sekhar</cp:lastModifiedBy>
  <cp:revision>12</cp:revision>
  <dcterms:created xsi:type="dcterms:W3CDTF">2023-11-07T14:34:44Z</dcterms:created>
  <dcterms:modified xsi:type="dcterms:W3CDTF">2023-11-07T16:12:28Z</dcterms:modified>
</cp:coreProperties>
</file>