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handoutMasterIdLst>
    <p:handoutMasterId r:id="rId37"/>
  </p:handoutMasterIdLst>
  <p:sldIdLst>
    <p:sldId id="256" r:id="rId5"/>
    <p:sldId id="257" r:id="rId6"/>
    <p:sldId id="258" r:id="rId7"/>
    <p:sldId id="262" r:id="rId8"/>
    <p:sldId id="272" r:id="rId9"/>
    <p:sldId id="270"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310DC-2714-4A43-B44D-61F3AC6824CB}" v="119" dt="2023-07-05T15:20:24.369"/>
    <p1510:client id="{129CBE67-4A61-4DEF-9C06-55DF88968477}" v="52" dt="2023-07-08T12:59:13.981"/>
    <p1510:client id="{60E74A48-CEEC-4042-B656-5C3B9D1D189D}" v="11" dt="2023-07-11T04:25:46.606"/>
    <p1510:client id="{6A1A4E0C-B36A-4F25-9F45-F651E58BB99F}" v="121" dt="2023-07-08T12:31:00.918"/>
    <p1510:client id="{719588E5-10EF-4489-B068-CD136B69A254}" v="463" dt="2023-07-08T10:49:08.641"/>
    <p1510:client id="{F8A5644D-4B35-4697-97C7-8FF597F30E59}" v="712" dt="2023-07-07T07:22:55.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04" autoAdjust="0"/>
  </p:normalViewPr>
  <p:slideViewPr>
    <p:cSldViewPr snapToGrid="0">
      <p:cViewPr>
        <p:scale>
          <a:sx n="100" d="100"/>
          <a:sy n="100" d="100"/>
        </p:scale>
        <p:origin x="-77" y="-5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4C0F4-FF1E-4E55-990C-E906BEA1B0D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DF56C05-0AE0-489B-98A7-1169DD31783B}">
      <dgm:prSet/>
      <dgm:spPr/>
      <dgm:t>
        <a:bodyPr/>
        <a:lstStyle/>
        <a:p>
          <a:r>
            <a:rPr lang="en-US" dirty="0"/>
            <a:t>Introduction</a:t>
          </a:r>
        </a:p>
      </dgm:t>
    </dgm:pt>
    <dgm:pt modelId="{F5B5E160-A883-4DEA-BC47-D0DC78256D7B}" type="parTrans" cxnId="{D0B0B12B-5543-4FC3-9A28-4E5064EEB682}">
      <dgm:prSet/>
      <dgm:spPr/>
      <dgm:t>
        <a:bodyPr/>
        <a:lstStyle/>
        <a:p>
          <a:endParaRPr lang="en-US"/>
        </a:p>
      </dgm:t>
    </dgm:pt>
    <dgm:pt modelId="{D9AA70CA-54F5-44EE-8A4E-0039E2F14893}" type="sibTrans" cxnId="{D0B0B12B-5543-4FC3-9A28-4E5064EEB682}">
      <dgm:prSet/>
      <dgm:spPr/>
      <dgm:t>
        <a:bodyPr/>
        <a:lstStyle/>
        <a:p>
          <a:endParaRPr lang="en-US"/>
        </a:p>
      </dgm:t>
    </dgm:pt>
    <dgm:pt modelId="{F1FE9F1B-8D31-42FB-8016-D845539BB3D4}">
      <dgm:prSet/>
      <dgm:spPr/>
      <dgm:t>
        <a:bodyPr/>
        <a:lstStyle/>
        <a:p>
          <a:r>
            <a:rPr lang="en-US" dirty="0"/>
            <a:t>Tools and Technologies</a:t>
          </a:r>
        </a:p>
      </dgm:t>
    </dgm:pt>
    <dgm:pt modelId="{0CAFBD32-96BF-43E7-941A-086385872B20}" type="parTrans" cxnId="{61930AD9-3BED-41C4-9D8F-9C844800DB1B}">
      <dgm:prSet/>
      <dgm:spPr/>
      <dgm:t>
        <a:bodyPr/>
        <a:lstStyle/>
        <a:p>
          <a:endParaRPr lang="en-US"/>
        </a:p>
      </dgm:t>
    </dgm:pt>
    <dgm:pt modelId="{AA221943-69BD-47A4-B89B-66156C4BF675}" type="sibTrans" cxnId="{61930AD9-3BED-41C4-9D8F-9C844800DB1B}">
      <dgm:prSet/>
      <dgm:spPr/>
      <dgm:t>
        <a:bodyPr/>
        <a:lstStyle/>
        <a:p>
          <a:endParaRPr lang="en-US"/>
        </a:p>
      </dgm:t>
    </dgm:pt>
    <dgm:pt modelId="{EB11A409-15C6-4623-8346-67EDE25D178E}">
      <dgm:prSet/>
      <dgm:spPr/>
      <dgm:t>
        <a:bodyPr/>
        <a:lstStyle/>
        <a:p>
          <a:r>
            <a:rPr lang="en-US" dirty="0"/>
            <a:t>Project Structure</a:t>
          </a:r>
        </a:p>
      </dgm:t>
    </dgm:pt>
    <dgm:pt modelId="{EBE5A3F3-5211-49A2-B836-6BBB1AF0F4C8}" type="parTrans" cxnId="{B1AFB20B-C435-49C7-88E1-4C45B4C0A490}">
      <dgm:prSet/>
      <dgm:spPr/>
      <dgm:t>
        <a:bodyPr/>
        <a:lstStyle/>
        <a:p>
          <a:endParaRPr lang="en-US"/>
        </a:p>
      </dgm:t>
    </dgm:pt>
    <dgm:pt modelId="{5CF79E75-B08E-4605-B9AF-23B15D6DFD2D}" type="sibTrans" cxnId="{B1AFB20B-C435-49C7-88E1-4C45B4C0A490}">
      <dgm:prSet/>
      <dgm:spPr/>
      <dgm:t>
        <a:bodyPr/>
        <a:lstStyle/>
        <a:p>
          <a:endParaRPr lang="en-US"/>
        </a:p>
      </dgm:t>
    </dgm:pt>
    <dgm:pt modelId="{AC0B2B95-037E-4281-9E56-E5ECBB981E89}">
      <dgm:prSet/>
      <dgm:spPr/>
      <dgm:t>
        <a:bodyPr/>
        <a:lstStyle/>
        <a:p>
          <a:r>
            <a:rPr lang="en-US" dirty="0"/>
            <a:t>Snapshot of project</a:t>
          </a:r>
        </a:p>
      </dgm:t>
    </dgm:pt>
    <dgm:pt modelId="{53160BF8-615F-4373-B040-BE55C40AD348}" type="parTrans" cxnId="{2C404525-EBCA-4FE5-9AC0-96F2BFE63EB4}">
      <dgm:prSet/>
      <dgm:spPr/>
      <dgm:t>
        <a:bodyPr/>
        <a:lstStyle/>
        <a:p>
          <a:endParaRPr lang="en-US"/>
        </a:p>
      </dgm:t>
    </dgm:pt>
    <dgm:pt modelId="{9E300493-0D24-488B-BCC1-D757032E87A9}" type="sibTrans" cxnId="{2C404525-EBCA-4FE5-9AC0-96F2BFE63EB4}">
      <dgm:prSet/>
      <dgm:spPr/>
      <dgm:t>
        <a:bodyPr/>
        <a:lstStyle/>
        <a:p>
          <a:endParaRPr lang="en-US"/>
        </a:p>
      </dgm:t>
    </dgm:pt>
    <dgm:pt modelId="{61B688ED-38A9-4196-9298-5CAF08BC60A7}">
      <dgm:prSet/>
      <dgm:spPr/>
      <dgm:t>
        <a:bodyPr/>
        <a:lstStyle/>
        <a:p>
          <a:r>
            <a:rPr lang="en-US" dirty="0"/>
            <a:t>About Jenkins</a:t>
          </a:r>
        </a:p>
      </dgm:t>
    </dgm:pt>
    <dgm:pt modelId="{8677F6DC-3CE9-4032-BBE1-69236D44C6C4}" type="parTrans" cxnId="{7F8F57F5-A166-4B98-821E-B6666784B21B}">
      <dgm:prSet/>
      <dgm:spPr/>
      <dgm:t>
        <a:bodyPr/>
        <a:lstStyle/>
        <a:p>
          <a:endParaRPr lang="en-US"/>
        </a:p>
      </dgm:t>
    </dgm:pt>
    <dgm:pt modelId="{23A0C5DF-E599-4344-A29D-2CCCB14E83EB}" type="sibTrans" cxnId="{7F8F57F5-A166-4B98-821E-B6666784B21B}">
      <dgm:prSet/>
      <dgm:spPr/>
      <dgm:t>
        <a:bodyPr/>
        <a:lstStyle/>
        <a:p>
          <a:endParaRPr lang="en-US"/>
        </a:p>
      </dgm:t>
    </dgm:pt>
    <dgm:pt modelId="{67BC16BD-01C7-4F7A-8896-F9F8EE17BE49}">
      <dgm:prSet/>
      <dgm:spPr/>
      <dgm:t>
        <a:bodyPr/>
        <a:lstStyle/>
        <a:p>
          <a:r>
            <a:rPr lang="en-US" dirty="0"/>
            <a:t>Snapshot of Jenkins</a:t>
          </a:r>
        </a:p>
      </dgm:t>
    </dgm:pt>
    <dgm:pt modelId="{83A9D375-032C-4B0E-AD95-EF512ED5435F}" type="parTrans" cxnId="{07E441F9-00B2-4A94-A732-470D9EB0660D}">
      <dgm:prSet/>
      <dgm:spPr/>
      <dgm:t>
        <a:bodyPr/>
        <a:lstStyle/>
        <a:p>
          <a:endParaRPr lang="en-US"/>
        </a:p>
      </dgm:t>
    </dgm:pt>
    <dgm:pt modelId="{8A6E05D7-56A1-4FAF-928D-8B502F6B9E58}" type="sibTrans" cxnId="{07E441F9-00B2-4A94-A732-470D9EB0660D}">
      <dgm:prSet/>
      <dgm:spPr/>
      <dgm:t>
        <a:bodyPr/>
        <a:lstStyle/>
        <a:p>
          <a:endParaRPr lang="en-US"/>
        </a:p>
      </dgm:t>
    </dgm:pt>
    <dgm:pt modelId="{8409E75C-9337-4E9F-9243-2370601C6BE1}" type="pres">
      <dgm:prSet presAssocID="{DF04C0F4-FF1E-4E55-990C-E906BEA1B0D1}" presName="diagram" presStyleCnt="0">
        <dgm:presLayoutVars>
          <dgm:dir/>
          <dgm:resizeHandles val="exact"/>
        </dgm:presLayoutVars>
      </dgm:prSet>
      <dgm:spPr/>
    </dgm:pt>
    <dgm:pt modelId="{3EC0976F-5C6C-4372-8F31-1023F41E0218}" type="pres">
      <dgm:prSet presAssocID="{DDF56C05-0AE0-489B-98A7-1169DD31783B}" presName="node" presStyleLbl="node1" presStyleIdx="0" presStyleCnt="6">
        <dgm:presLayoutVars>
          <dgm:bulletEnabled val="1"/>
        </dgm:presLayoutVars>
      </dgm:prSet>
      <dgm:spPr/>
    </dgm:pt>
    <dgm:pt modelId="{7604ECE6-8850-42B0-B898-4E63DDEB40FE}" type="pres">
      <dgm:prSet presAssocID="{D9AA70CA-54F5-44EE-8A4E-0039E2F14893}" presName="sibTrans" presStyleCnt="0"/>
      <dgm:spPr/>
    </dgm:pt>
    <dgm:pt modelId="{70376642-EDB1-443C-B600-428464E2031E}" type="pres">
      <dgm:prSet presAssocID="{F1FE9F1B-8D31-42FB-8016-D845539BB3D4}" presName="node" presStyleLbl="node1" presStyleIdx="1" presStyleCnt="6">
        <dgm:presLayoutVars>
          <dgm:bulletEnabled val="1"/>
        </dgm:presLayoutVars>
      </dgm:prSet>
      <dgm:spPr/>
    </dgm:pt>
    <dgm:pt modelId="{FA4E7B9F-1686-4C05-A797-9B0B7CA76272}" type="pres">
      <dgm:prSet presAssocID="{AA221943-69BD-47A4-B89B-66156C4BF675}" presName="sibTrans" presStyleCnt="0"/>
      <dgm:spPr/>
    </dgm:pt>
    <dgm:pt modelId="{0AFAC1C2-289F-4423-AB23-DCCEBFB2C051}" type="pres">
      <dgm:prSet presAssocID="{EB11A409-15C6-4623-8346-67EDE25D178E}" presName="node" presStyleLbl="node1" presStyleIdx="2" presStyleCnt="6">
        <dgm:presLayoutVars>
          <dgm:bulletEnabled val="1"/>
        </dgm:presLayoutVars>
      </dgm:prSet>
      <dgm:spPr/>
    </dgm:pt>
    <dgm:pt modelId="{86871AE6-28EC-402C-A8DD-E4B82969B854}" type="pres">
      <dgm:prSet presAssocID="{5CF79E75-B08E-4605-B9AF-23B15D6DFD2D}" presName="sibTrans" presStyleCnt="0"/>
      <dgm:spPr/>
    </dgm:pt>
    <dgm:pt modelId="{1B6B2C3A-4461-40BD-918B-9808D7DB5F54}" type="pres">
      <dgm:prSet presAssocID="{AC0B2B95-037E-4281-9E56-E5ECBB981E89}" presName="node" presStyleLbl="node1" presStyleIdx="3" presStyleCnt="6">
        <dgm:presLayoutVars>
          <dgm:bulletEnabled val="1"/>
        </dgm:presLayoutVars>
      </dgm:prSet>
      <dgm:spPr/>
    </dgm:pt>
    <dgm:pt modelId="{7BA73915-5E84-4D72-A543-3967FF74F61A}" type="pres">
      <dgm:prSet presAssocID="{9E300493-0D24-488B-BCC1-D757032E87A9}" presName="sibTrans" presStyleCnt="0"/>
      <dgm:spPr/>
    </dgm:pt>
    <dgm:pt modelId="{72F20AC8-AE2C-4AF0-8260-835BE9AF111C}" type="pres">
      <dgm:prSet presAssocID="{61B688ED-38A9-4196-9298-5CAF08BC60A7}" presName="node" presStyleLbl="node1" presStyleIdx="4" presStyleCnt="6">
        <dgm:presLayoutVars>
          <dgm:bulletEnabled val="1"/>
        </dgm:presLayoutVars>
      </dgm:prSet>
      <dgm:spPr/>
    </dgm:pt>
    <dgm:pt modelId="{F3BE961A-BBD4-4E11-8B2C-9AC0DCA13FFD}" type="pres">
      <dgm:prSet presAssocID="{23A0C5DF-E599-4344-A29D-2CCCB14E83EB}" presName="sibTrans" presStyleCnt="0"/>
      <dgm:spPr/>
    </dgm:pt>
    <dgm:pt modelId="{46D7F467-0E15-478A-8413-B48ABC70832B}" type="pres">
      <dgm:prSet presAssocID="{67BC16BD-01C7-4F7A-8896-F9F8EE17BE49}" presName="node" presStyleLbl="node1" presStyleIdx="5" presStyleCnt="6">
        <dgm:presLayoutVars>
          <dgm:bulletEnabled val="1"/>
        </dgm:presLayoutVars>
      </dgm:prSet>
      <dgm:spPr/>
    </dgm:pt>
  </dgm:ptLst>
  <dgm:cxnLst>
    <dgm:cxn modelId="{B1AFB20B-C435-49C7-88E1-4C45B4C0A490}" srcId="{DF04C0F4-FF1E-4E55-990C-E906BEA1B0D1}" destId="{EB11A409-15C6-4623-8346-67EDE25D178E}" srcOrd="2" destOrd="0" parTransId="{EBE5A3F3-5211-49A2-B836-6BBB1AF0F4C8}" sibTransId="{5CF79E75-B08E-4605-B9AF-23B15D6DFD2D}"/>
    <dgm:cxn modelId="{FA419924-57DE-4457-AA8A-5B0ACC47D8C2}" type="presOf" srcId="{DDF56C05-0AE0-489B-98A7-1169DD31783B}" destId="{3EC0976F-5C6C-4372-8F31-1023F41E0218}" srcOrd="0" destOrd="0" presId="urn:microsoft.com/office/officeart/2005/8/layout/default"/>
    <dgm:cxn modelId="{2C404525-EBCA-4FE5-9AC0-96F2BFE63EB4}" srcId="{DF04C0F4-FF1E-4E55-990C-E906BEA1B0D1}" destId="{AC0B2B95-037E-4281-9E56-E5ECBB981E89}" srcOrd="3" destOrd="0" parTransId="{53160BF8-615F-4373-B040-BE55C40AD348}" sibTransId="{9E300493-0D24-488B-BCC1-D757032E87A9}"/>
    <dgm:cxn modelId="{D0B0B12B-5543-4FC3-9A28-4E5064EEB682}" srcId="{DF04C0F4-FF1E-4E55-990C-E906BEA1B0D1}" destId="{DDF56C05-0AE0-489B-98A7-1169DD31783B}" srcOrd="0" destOrd="0" parTransId="{F5B5E160-A883-4DEA-BC47-D0DC78256D7B}" sibTransId="{D9AA70CA-54F5-44EE-8A4E-0039E2F14893}"/>
    <dgm:cxn modelId="{411A9B45-5AAA-4263-8E81-FD6C30904815}" type="presOf" srcId="{EB11A409-15C6-4623-8346-67EDE25D178E}" destId="{0AFAC1C2-289F-4423-AB23-DCCEBFB2C051}" srcOrd="0" destOrd="0" presId="urn:microsoft.com/office/officeart/2005/8/layout/default"/>
    <dgm:cxn modelId="{F7575A57-57F5-4663-95A1-30D8DDFC27A0}" type="presOf" srcId="{AC0B2B95-037E-4281-9E56-E5ECBB981E89}" destId="{1B6B2C3A-4461-40BD-918B-9808D7DB5F54}" srcOrd="0" destOrd="0" presId="urn:microsoft.com/office/officeart/2005/8/layout/default"/>
    <dgm:cxn modelId="{DDB0CFC6-D329-4C5E-9CE6-B6A6F9E2E68D}" type="presOf" srcId="{67BC16BD-01C7-4F7A-8896-F9F8EE17BE49}" destId="{46D7F467-0E15-478A-8413-B48ABC70832B}" srcOrd="0" destOrd="0" presId="urn:microsoft.com/office/officeart/2005/8/layout/default"/>
    <dgm:cxn modelId="{393452CC-3A59-48D0-AB64-A08A0C5165DF}" type="presOf" srcId="{61B688ED-38A9-4196-9298-5CAF08BC60A7}" destId="{72F20AC8-AE2C-4AF0-8260-835BE9AF111C}" srcOrd="0" destOrd="0" presId="urn:microsoft.com/office/officeart/2005/8/layout/default"/>
    <dgm:cxn modelId="{61930AD9-3BED-41C4-9D8F-9C844800DB1B}" srcId="{DF04C0F4-FF1E-4E55-990C-E906BEA1B0D1}" destId="{F1FE9F1B-8D31-42FB-8016-D845539BB3D4}" srcOrd="1" destOrd="0" parTransId="{0CAFBD32-96BF-43E7-941A-086385872B20}" sibTransId="{AA221943-69BD-47A4-B89B-66156C4BF675}"/>
    <dgm:cxn modelId="{7F8F57F5-A166-4B98-821E-B6666784B21B}" srcId="{DF04C0F4-FF1E-4E55-990C-E906BEA1B0D1}" destId="{61B688ED-38A9-4196-9298-5CAF08BC60A7}" srcOrd="4" destOrd="0" parTransId="{8677F6DC-3CE9-4032-BBE1-69236D44C6C4}" sibTransId="{23A0C5DF-E599-4344-A29D-2CCCB14E83EB}"/>
    <dgm:cxn modelId="{07E441F9-00B2-4A94-A732-470D9EB0660D}" srcId="{DF04C0F4-FF1E-4E55-990C-E906BEA1B0D1}" destId="{67BC16BD-01C7-4F7A-8896-F9F8EE17BE49}" srcOrd="5" destOrd="0" parTransId="{83A9D375-032C-4B0E-AD95-EF512ED5435F}" sibTransId="{8A6E05D7-56A1-4FAF-928D-8B502F6B9E58}"/>
    <dgm:cxn modelId="{218A0FFB-9842-4DC5-9988-953FC3CE4753}" type="presOf" srcId="{F1FE9F1B-8D31-42FB-8016-D845539BB3D4}" destId="{70376642-EDB1-443C-B600-428464E2031E}" srcOrd="0" destOrd="0" presId="urn:microsoft.com/office/officeart/2005/8/layout/default"/>
    <dgm:cxn modelId="{820467FE-FA3D-4FEF-B3CF-9E90DE231649}" type="presOf" srcId="{DF04C0F4-FF1E-4E55-990C-E906BEA1B0D1}" destId="{8409E75C-9337-4E9F-9243-2370601C6BE1}" srcOrd="0" destOrd="0" presId="urn:microsoft.com/office/officeart/2005/8/layout/default"/>
    <dgm:cxn modelId="{0FD4D44F-4CA3-4F9E-9F77-86B950C37904}" type="presParOf" srcId="{8409E75C-9337-4E9F-9243-2370601C6BE1}" destId="{3EC0976F-5C6C-4372-8F31-1023F41E0218}" srcOrd="0" destOrd="0" presId="urn:microsoft.com/office/officeart/2005/8/layout/default"/>
    <dgm:cxn modelId="{6162937C-0889-4EE5-804E-9815F2F59AD3}" type="presParOf" srcId="{8409E75C-9337-4E9F-9243-2370601C6BE1}" destId="{7604ECE6-8850-42B0-B898-4E63DDEB40FE}" srcOrd="1" destOrd="0" presId="urn:microsoft.com/office/officeart/2005/8/layout/default"/>
    <dgm:cxn modelId="{8CB08331-641F-4CFD-A136-6CA52E3ACE69}" type="presParOf" srcId="{8409E75C-9337-4E9F-9243-2370601C6BE1}" destId="{70376642-EDB1-443C-B600-428464E2031E}" srcOrd="2" destOrd="0" presId="urn:microsoft.com/office/officeart/2005/8/layout/default"/>
    <dgm:cxn modelId="{F0C3196B-0B30-4ECE-8FBA-C6C5F6867B68}" type="presParOf" srcId="{8409E75C-9337-4E9F-9243-2370601C6BE1}" destId="{FA4E7B9F-1686-4C05-A797-9B0B7CA76272}" srcOrd="3" destOrd="0" presId="urn:microsoft.com/office/officeart/2005/8/layout/default"/>
    <dgm:cxn modelId="{7037721D-BB4F-4165-A697-02806DCE6563}" type="presParOf" srcId="{8409E75C-9337-4E9F-9243-2370601C6BE1}" destId="{0AFAC1C2-289F-4423-AB23-DCCEBFB2C051}" srcOrd="4" destOrd="0" presId="urn:microsoft.com/office/officeart/2005/8/layout/default"/>
    <dgm:cxn modelId="{D82AD083-4B62-4DC5-8762-6DFFEB823DF1}" type="presParOf" srcId="{8409E75C-9337-4E9F-9243-2370601C6BE1}" destId="{86871AE6-28EC-402C-A8DD-E4B82969B854}" srcOrd="5" destOrd="0" presId="urn:microsoft.com/office/officeart/2005/8/layout/default"/>
    <dgm:cxn modelId="{A897B420-4EA3-4913-B2D9-6ED83AF9D8E7}" type="presParOf" srcId="{8409E75C-9337-4E9F-9243-2370601C6BE1}" destId="{1B6B2C3A-4461-40BD-918B-9808D7DB5F54}" srcOrd="6" destOrd="0" presId="urn:microsoft.com/office/officeart/2005/8/layout/default"/>
    <dgm:cxn modelId="{46CEF956-D1EF-483E-87F5-982A7B81E580}" type="presParOf" srcId="{8409E75C-9337-4E9F-9243-2370601C6BE1}" destId="{7BA73915-5E84-4D72-A543-3967FF74F61A}" srcOrd="7" destOrd="0" presId="urn:microsoft.com/office/officeart/2005/8/layout/default"/>
    <dgm:cxn modelId="{332D31B7-78D5-492A-B587-3A95FA598E9E}" type="presParOf" srcId="{8409E75C-9337-4E9F-9243-2370601C6BE1}" destId="{72F20AC8-AE2C-4AF0-8260-835BE9AF111C}" srcOrd="8" destOrd="0" presId="urn:microsoft.com/office/officeart/2005/8/layout/default"/>
    <dgm:cxn modelId="{5983D274-561F-4B45-83A4-4CBF0D059B4F}" type="presParOf" srcId="{8409E75C-9337-4E9F-9243-2370601C6BE1}" destId="{F3BE961A-BBD4-4E11-8B2C-9AC0DCA13FFD}" srcOrd="9" destOrd="0" presId="urn:microsoft.com/office/officeart/2005/8/layout/default"/>
    <dgm:cxn modelId="{5D80F921-00D6-49BF-8119-B7B406D9246E}" type="presParOf" srcId="{8409E75C-9337-4E9F-9243-2370601C6BE1}" destId="{46D7F467-0E15-478A-8413-B48ABC70832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C6973B-8045-4430-B3D7-7F3DF826DE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7DCAF8-DDF5-4F09-9D53-E5E3A2EE6CFE}">
      <dgm:prSet/>
      <dgm:spPr/>
      <dgm:t>
        <a:bodyPr/>
        <a:lstStyle/>
        <a:p>
          <a:pPr>
            <a:lnSpc>
              <a:spcPct val="100000"/>
            </a:lnSpc>
          </a:pPr>
          <a:r>
            <a:rPr lang="en-US" dirty="0">
              <a:latin typeface="Calibri"/>
              <a:cs typeface="Calibri"/>
            </a:rPr>
            <a:t>Student Management System web application using Spring Boot, Spring MVC, Thyme leaf, Spring Data JPA, and MySQL database.</a:t>
          </a:r>
        </a:p>
      </dgm:t>
    </dgm:pt>
    <dgm:pt modelId="{DBA7B8C7-E962-499F-B0FF-685EA17BDDCC}" type="parTrans" cxnId="{EADAD7C7-19E9-42E4-80F0-9257B8B2C182}">
      <dgm:prSet/>
      <dgm:spPr/>
      <dgm:t>
        <a:bodyPr/>
        <a:lstStyle/>
        <a:p>
          <a:endParaRPr lang="en-US"/>
        </a:p>
      </dgm:t>
    </dgm:pt>
    <dgm:pt modelId="{C0B60D92-25DD-487C-863A-D07B2AF462D7}" type="sibTrans" cxnId="{EADAD7C7-19E9-42E4-80F0-9257B8B2C182}">
      <dgm:prSet/>
      <dgm:spPr/>
      <dgm:t>
        <a:bodyPr/>
        <a:lstStyle/>
        <a:p>
          <a:endParaRPr lang="en-US"/>
        </a:p>
      </dgm:t>
    </dgm:pt>
    <dgm:pt modelId="{54CD2BA9-0788-4A32-9B18-AFA9147D26BA}">
      <dgm:prSet/>
      <dgm:spPr/>
      <dgm:t>
        <a:bodyPr/>
        <a:lstStyle/>
        <a:p>
          <a:pPr>
            <a:lnSpc>
              <a:spcPct val="100000"/>
            </a:lnSpc>
          </a:pPr>
          <a:r>
            <a:rPr lang="en-US" dirty="0"/>
            <a:t>We will build a CRUD operation for the Student entity in our Student Management System web application.</a:t>
          </a:r>
        </a:p>
      </dgm:t>
    </dgm:pt>
    <dgm:pt modelId="{75E02618-8CA2-41E5-8C34-8BC5FAF18A89}" type="parTrans" cxnId="{70F323AF-A3E5-4BB9-95FC-A64A81974B79}">
      <dgm:prSet/>
      <dgm:spPr/>
      <dgm:t>
        <a:bodyPr/>
        <a:lstStyle/>
        <a:p>
          <a:endParaRPr lang="en-US"/>
        </a:p>
      </dgm:t>
    </dgm:pt>
    <dgm:pt modelId="{794B8AE7-8B89-4B18-B520-3C6322F00714}" type="sibTrans" cxnId="{70F323AF-A3E5-4BB9-95FC-A64A81974B79}">
      <dgm:prSet/>
      <dgm:spPr/>
      <dgm:t>
        <a:bodyPr/>
        <a:lstStyle/>
        <a:p>
          <a:endParaRPr lang="en-US"/>
        </a:p>
      </dgm:t>
    </dgm:pt>
    <dgm:pt modelId="{B012E343-4A39-4589-85F3-675629431475}" type="pres">
      <dgm:prSet presAssocID="{0CC6973B-8045-4430-B3D7-7F3DF826DEA7}" presName="root" presStyleCnt="0">
        <dgm:presLayoutVars>
          <dgm:dir/>
          <dgm:resizeHandles val="exact"/>
        </dgm:presLayoutVars>
      </dgm:prSet>
      <dgm:spPr/>
    </dgm:pt>
    <dgm:pt modelId="{F181E2B1-7461-44CD-8CC6-EDA6E62AC780}" type="pres">
      <dgm:prSet presAssocID="{657DCAF8-DDF5-4F09-9D53-E5E3A2EE6CFE}" presName="compNode" presStyleCnt="0"/>
      <dgm:spPr/>
    </dgm:pt>
    <dgm:pt modelId="{4C9FCF56-CC47-4712-B743-F74479174C08}" type="pres">
      <dgm:prSet presAssocID="{657DCAF8-DDF5-4F09-9D53-E5E3A2EE6CFE}" presName="bgRect" presStyleLbl="bgShp" presStyleIdx="0" presStyleCnt="2"/>
      <dgm:spPr/>
    </dgm:pt>
    <dgm:pt modelId="{916661AA-F2EF-4C7C-850C-861E5082C6C6}" type="pres">
      <dgm:prSet presAssocID="{657DCAF8-DDF5-4F09-9D53-E5E3A2EE6C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ternet"/>
        </a:ext>
      </dgm:extLst>
    </dgm:pt>
    <dgm:pt modelId="{090654CA-5054-4F70-B3EE-9EC5CCA7B5BF}" type="pres">
      <dgm:prSet presAssocID="{657DCAF8-DDF5-4F09-9D53-E5E3A2EE6CFE}" presName="spaceRect" presStyleCnt="0"/>
      <dgm:spPr/>
    </dgm:pt>
    <dgm:pt modelId="{C9BAF17D-C866-4400-B127-F788C17C829B}" type="pres">
      <dgm:prSet presAssocID="{657DCAF8-DDF5-4F09-9D53-E5E3A2EE6CFE}" presName="parTx" presStyleLbl="revTx" presStyleIdx="0" presStyleCnt="2">
        <dgm:presLayoutVars>
          <dgm:chMax val="0"/>
          <dgm:chPref val="0"/>
        </dgm:presLayoutVars>
      </dgm:prSet>
      <dgm:spPr/>
    </dgm:pt>
    <dgm:pt modelId="{9AC3447A-83B6-4AAA-8729-679D79CFCDB0}" type="pres">
      <dgm:prSet presAssocID="{C0B60D92-25DD-487C-863A-D07B2AF462D7}" presName="sibTrans" presStyleCnt="0"/>
      <dgm:spPr/>
    </dgm:pt>
    <dgm:pt modelId="{430E2162-FF40-46E9-9CFA-64CDFDA5047B}" type="pres">
      <dgm:prSet presAssocID="{54CD2BA9-0788-4A32-9B18-AFA9147D26BA}" presName="compNode" presStyleCnt="0"/>
      <dgm:spPr/>
    </dgm:pt>
    <dgm:pt modelId="{D0C71C93-2AFE-4EF6-A57D-DEB807D06638}" type="pres">
      <dgm:prSet presAssocID="{54CD2BA9-0788-4A32-9B18-AFA9147D26BA}" presName="bgRect" presStyleLbl="bgShp" presStyleIdx="1" presStyleCnt="2"/>
      <dgm:spPr/>
    </dgm:pt>
    <dgm:pt modelId="{541EDCC1-48DB-4B1F-9A50-1B70B497E0C4}" type="pres">
      <dgm:prSet presAssocID="{54CD2BA9-0788-4A32-9B18-AFA9147D26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E611B35E-C62F-4794-9DCA-32E3950EFC5B}" type="pres">
      <dgm:prSet presAssocID="{54CD2BA9-0788-4A32-9B18-AFA9147D26BA}" presName="spaceRect" presStyleCnt="0"/>
      <dgm:spPr/>
    </dgm:pt>
    <dgm:pt modelId="{523B5CF8-63E0-49A3-AA51-11EAA9A6A88E}" type="pres">
      <dgm:prSet presAssocID="{54CD2BA9-0788-4A32-9B18-AFA9147D26BA}" presName="parTx" presStyleLbl="revTx" presStyleIdx="1" presStyleCnt="2">
        <dgm:presLayoutVars>
          <dgm:chMax val="0"/>
          <dgm:chPref val="0"/>
        </dgm:presLayoutVars>
      </dgm:prSet>
      <dgm:spPr/>
    </dgm:pt>
  </dgm:ptLst>
  <dgm:cxnLst>
    <dgm:cxn modelId="{D9924F06-D376-4D0C-9BA8-70941D27D413}" type="presOf" srcId="{54CD2BA9-0788-4A32-9B18-AFA9147D26BA}" destId="{523B5CF8-63E0-49A3-AA51-11EAA9A6A88E}" srcOrd="0" destOrd="0" presId="urn:microsoft.com/office/officeart/2018/2/layout/IconVerticalSolidList"/>
    <dgm:cxn modelId="{D7CEC08D-B433-4EB2-AFBE-17E3BB92D269}" type="presOf" srcId="{657DCAF8-DDF5-4F09-9D53-E5E3A2EE6CFE}" destId="{C9BAF17D-C866-4400-B127-F788C17C829B}" srcOrd="0" destOrd="0" presId="urn:microsoft.com/office/officeart/2018/2/layout/IconVerticalSolidList"/>
    <dgm:cxn modelId="{70F323AF-A3E5-4BB9-95FC-A64A81974B79}" srcId="{0CC6973B-8045-4430-B3D7-7F3DF826DEA7}" destId="{54CD2BA9-0788-4A32-9B18-AFA9147D26BA}" srcOrd="1" destOrd="0" parTransId="{75E02618-8CA2-41E5-8C34-8BC5FAF18A89}" sibTransId="{794B8AE7-8B89-4B18-B520-3C6322F00714}"/>
    <dgm:cxn modelId="{B7F16EBE-1471-4E3E-BE5D-A3475B86591D}" type="presOf" srcId="{0CC6973B-8045-4430-B3D7-7F3DF826DEA7}" destId="{B012E343-4A39-4589-85F3-675629431475}" srcOrd="0" destOrd="0" presId="urn:microsoft.com/office/officeart/2018/2/layout/IconVerticalSolidList"/>
    <dgm:cxn modelId="{EADAD7C7-19E9-42E4-80F0-9257B8B2C182}" srcId="{0CC6973B-8045-4430-B3D7-7F3DF826DEA7}" destId="{657DCAF8-DDF5-4F09-9D53-E5E3A2EE6CFE}" srcOrd="0" destOrd="0" parTransId="{DBA7B8C7-E962-499F-B0FF-685EA17BDDCC}" sibTransId="{C0B60D92-25DD-487C-863A-D07B2AF462D7}"/>
    <dgm:cxn modelId="{1C67249A-3B91-41F3-834D-F6C7F3E3C4D0}" type="presParOf" srcId="{B012E343-4A39-4589-85F3-675629431475}" destId="{F181E2B1-7461-44CD-8CC6-EDA6E62AC780}" srcOrd="0" destOrd="0" presId="urn:microsoft.com/office/officeart/2018/2/layout/IconVerticalSolidList"/>
    <dgm:cxn modelId="{CB744E58-5688-4464-89BF-DD2955A61BC3}" type="presParOf" srcId="{F181E2B1-7461-44CD-8CC6-EDA6E62AC780}" destId="{4C9FCF56-CC47-4712-B743-F74479174C08}" srcOrd="0" destOrd="0" presId="urn:microsoft.com/office/officeart/2018/2/layout/IconVerticalSolidList"/>
    <dgm:cxn modelId="{B7DD735E-368F-40B4-B444-026139AD078F}" type="presParOf" srcId="{F181E2B1-7461-44CD-8CC6-EDA6E62AC780}" destId="{916661AA-F2EF-4C7C-850C-861E5082C6C6}" srcOrd="1" destOrd="0" presId="urn:microsoft.com/office/officeart/2018/2/layout/IconVerticalSolidList"/>
    <dgm:cxn modelId="{C9AB0B55-CB9B-4C5F-B868-0BD2B5E527E4}" type="presParOf" srcId="{F181E2B1-7461-44CD-8CC6-EDA6E62AC780}" destId="{090654CA-5054-4F70-B3EE-9EC5CCA7B5BF}" srcOrd="2" destOrd="0" presId="urn:microsoft.com/office/officeart/2018/2/layout/IconVerticalSolidList"/>
    <dgm:cxn modelId="{F0BEF700-AF1D-44B3-8979-63AFA11B7349}" type="presParOf" srcId="{F181E2B1-7461-44CD-8CC6-EDA6E62AC780}" destId="{C9BAF17D-C866-4400-B127-F788C17C829B}" srcOrd="3" destOrd="0" presId="urn:microsoft.com/office/officeart/2018/2/layout/IconVerticalSolidList"/>
    <dgm:cxn modelId="{AF85FF07-A805-4361-959B-11DB9BC0A8BB}" type="presParOf" srcId="{B012E343-4A39-4589-85F3-675629431475}" destId="{9AC3447A-83B6-4AAA-8729-679D79CFCDB0}" srcOrd="1" destOrd="0" presId="urn:microsoft.com/office/officeart/2018/2/layout/IconVerticalSolidList"/>
    <dgm:cxn modelId="{17CCF66A-551B-4907-8D34-8B6CC4E4F8F1}" type="presParOf" srcId="{B012E343-4A39-4589-85F3-675629431475}" destId="{430E2162-FF40-46E9-9CFA-64CDFDA5047B}" srcOrd="2" destOrd="0" presId="urn:microsoft.com/office/officeart/2018/2/layout/IconVerticalSolidList"/>
    <dgm:cxn modelId="{C55A3887-4F7C-4634-AA32-08B04C26819B}" type="presParOf" srcId="{430E2162-FF40-46E9-9CFA-64CDFDA5047B}" destId="{D0C71C93-2AFE-4EF6-A57D-DEB807D06638}" srcOrd="0" destOrd="0" presId="urn:microsoft.com/office/officeart/2018/2/layout/IconVerticalSolidList"/>
    <dgm:cxn modelId="{5890DAEC-4F55-4231-AE59-076AC7A72F9A}" type="presParOf" srcId="{430E2162-FF40-46E9-9CFA-64CDFDA5047B}" destId="{541EDCC1-48DB-4B1F-9A50-1B70B497E0C4}" srcOrd="1" destOrd="0" presId="urn:microsoft.com/office/officeart/2018/2/layout/IconVerticalSolidList"/>
    <dgm:cxn modelId="{E40F917D-3946-4BC3-BBAF-0118026567FB}" type="presParOf" srcId="{430E2162-FF40-46E9-9CFA-64CDFDA5047B}" destId="{E611B35E-C62F-4794-9DCA-32E3950EFC5B}" srcOrd="2" destOrd="0" presId="urn:microsoft.com/office/officeart/2018/2/layout/IconVerticalSolidList"/>
    <dgm:cxn modelId="{16869F52-F207-4A35-A21D-9A3F681A5E1A}" type="presParOf" srcId="{430E2162-FF40-46E9-9CFA-64CDFDA5047B}" destId="{523B5CF8-63E0-49A3-AA51-11EAA9A6A8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051529-419F-4B01-B6DC-9903CD1DFBE9}"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E826E510-ECE9-446B-9A80-C882D159E869}">
      <dgm:prSet/>
      <dgm:spPr/>
      <dgm:t>
        <a:bodyPr/>
        <a:lstStyle/>
        <a:p>
          <a:r>
            <a:rPr lang="en-GB" b="1" dirty="0"/>
            <a:t>SPRING BOOT:</a:t>
          </a:r>
          <a:endParaRPr lang="en-US" dirty="0"/>
        </a:p>
      </dgm:t>
    </dgm:pt>
    <dgm:pt modelId="{C6FABFF1-DAFE-4976-B132-3A61778F7435}" type="parTrans" cxnId="{35CDD043-9790-483E-9B8E-BAD55A3A6887}">
      <dgm:prSet/>
      <dgm:spPr/>
      <dgm:t>
        <a:bodyPr/>
        <a:lstStyle/>
        <a:p>
          <a:endParaRPr lang="en-US"/>
        </a:p>
      </dgm:t>
    </dgm:pt>
    <dgm:pt modelId="{7F880646-D4DA-436D-95BF-9B6D0CC1B12A}" type="sibTrans" cxnId="{35CDD043-9790-483E-9B8E-BAD55A3A6887}">
      <dgm:prSet/>
      <dgm:spPr/>
      <dgm:t>
        <a:bodyPr/>
        <a:lstStyle/>
        <a:p>
          <a:endParaRPr lang="en-US"/>
        </a:p>
      </dgm:t>
    </dgm:pt>
    <dgm:pt modelId="{54E32A14-25EF-496A-8C8C-A2190FB50FD6}">
      <dgm:prSet/>
      <dgm:spPr/>
      <dgm:t>
        <a:bodyPr/>
        <a:lstStyle/>
        <a:p>
          <a:r>
            <a:rPr lang="en-GB" dirty="0"/>
            <a:t>Spring boot is an open source Java Based Framework used to create a microservice. It allow us to build a Standalone application with minimal or zero configurations. </a:t>
          </a:r>
          <a:endParaRPr lang="en-US" dirty="0"/>
        </a:p>
      </dgm:t>
    </dgm:pt>
    <dgm:pt modelId="{007BFE64-3394-4BD5-839E-64478BC0A412}" type="parTrans" cxnId="{525AB620-B468-48CF-8B1F-268FCA61BC9A}">
      <dgm:prSet/>
      <dgm:spPr/>
      <dgm:t>
        <a:bodyPr/>
        <a:lstStyle/>
        <a:p>
          <a:endParaRPr lang="en-US"/>
        </a:p>
      </dgm:t>
    </dgm:pt>
    <dgm:pt modelId="{617FAD0A-69BF-45EF-A059-88B7806E448F}" type="sibTrans" cxnId="{525AB620-B468-48CF-8B1F-268FCA61BC9A}">
      <dgm:prSet/>
      <dgm:spPr/>
      <dgm:t>
        <a:bodyPr/>
        <a:lstStyle/>
        <a:p>
          <a:endParaRPr lang="en-US"/>
        </a:p>
      </dgm:t>
    </dgm:pt>
    <dgm:pt modelId="{4726184A-8AEE-437D-A79E-5BDA844B3699}">
      <dgm:prSet/>
      <dgm:spPr/>
      <dgm:t>
        <a:bodyPr/>
        <a:lstStyle/>
        <a:p>
          <a:pPr rtl="0"/>
          <a:r>
            <a:rPr lang="en-GB" b="1" dirty="0"/>
            <a:t>SPRING DATA JPA</a:t>
          </a:r>
          <a:r>
            <a:rPr lang="en-GB" b="1" dirty="0">
              <a:latin typeface="Tenorite"/>
            </a:rPr>
            <a:t> </a:t>
          </a:r>
          <a:endParaRPr lang="en-US" dirty="0"/>
        </a:p>
      </dgm:t>
    </dgm:pt>
    <dgm:pt modelId="{919F9A35-46D7-4A6E-A005-43BE29383532}" type="parTrans" cxnId="{617FABD6-9AD1-4038-A44D-0DCA945F1091}">
      <dgm:prSet/>
      <dgm:spPr/>
      <dgm:t>
        <a:bodyPr/>
        <a:lstStyle/>
        <a:p>
          <a:endParaRPr lang="en-US"/>
        </a:p>
      </dgm:t>
    </dgm:pt>
    <dgm:pt modelId="{4E2575D8-2D00-4169-9AB0-CBFF7423E6E1}" type="sibTrans" cxnId="{617FABD6-9AD1-4038-A44D-0DCA945F1091}">
      <dgm:prSet/>
      <dgm:spPr/>
      <dgm:t>
        <a:bodyPr/>
        <a:lstStyle/>
        <a:p>
          <a:endParaRPr lang="en-US"/>
        </a:p>
      </dgm:t>
    </dgm:pt>
    <dgm:pt modelId="{4E8AAF7D-D03D-47F6-AF5A-654D4388B0FB}">
      <dgm:prSet/>
      <dgm:spPr/>
      <dgm:t>
        <a:bodyPr/>
        <a:lstStyle/>
        <a:p>
          <a:r>
            <a:rPr lang="en-GB" dirty="0"/>
            <a:t>Spring Data JPA provides repository support for the Jakarta Persistence API (JPA). It eases development of applications that need to access JPA data sources.</a:t>
          </a:r>
          <a:endParaRPr lang="en-US" dirty="0"/>
        </a:p>
      </dgm:t>
    </dgm:pt>
    <dgm:pt modelId="{86D0B719-4F21-4A6A-A488-8DDAB11A70AA}" type="parTrans" cxnId="{FF2CBE71-99B6-4168-B2FA-745A8363BDE7}">
      <dgm:prSet/>
      <dgm:spPr/>
      <dgm:t>
        <a:bodyPr/>
        <a:lstStyle/>
        <a:p>
          <a:endParaRPr lang="en-US"/>
        </a:p>
      </dgm:t>
    </dgm:pt>
    <dgm:pt modelId="{B27D6A27-CA26-4BBA-8240-BC43CEDA65B6}" type="sibTrans" cxnId="{FF2CBE71-99B6-4168-B2FA-745A8363BDE7}">
      <dgm:prSet/>
      <dgm:spPr/>
      <dgm:t>
        <a:bodyPr/>
        <a:lstStyle/>
        <a:p>
          <a:endParaRPr lang="en-US"/>
        </a:p>
      </dgm:t>
    </dgm:pt>
    <dgm:pt modelId="{594AAD5A-D0FF-40DC-9DFD-8955AA56D5D2}">
      <dgm:prSet/>
      <dgm:spPr/>
      <dgm:t>
        <a:bodyPr/>
        <a:lstStyle/>
        <a:p>
          <a:r>
            <a:rPr lang="en-GB" b="1" dirty="0"/>
            <a:t>MYSQL:</a:t>
          </a:r>
          <a:endParaRPr lang="en-US" dirty="0"/>
        </a:p>
      </dgm:t>
    </dgm:pt>
    <dgm:pt modelId="{055F2690-BA60-4E7F-99EE-24C2B8971CE5}" type="parTrans" cxnId="{F5653340-97C0-49CD-B036-D5A6FF8E0AC5}">
      <dgm:prSet/>
      <dgm:spPr/>
      <dgm:t>
        <a:bodyPr/>
        <a:lstStyle/>
        <a:p>
          <a:endParaRPr lang="en-US"/>
        </a:p>
      </dgm:t>
    </dgm:pt>
    <dgm:pt modelId="{F37E8038-F156-4CAB-8465-E67AF821EB15}" type="sibTrans" cxnId="{F5653340-97C0-49CD-B036-D5A6FF8E0AC5}">
      <dgm:prSet/>
      <dgm:spPr/>
      <dgm:t>
        <a:bodyPr/>
        <a:lstStyle/>
        <a:p>
          <a:endParaRPr lang="en-US"/>
        </a:p>
      </dgm:t>
    </dgm:pt>
    <dgm:pt modelId="{F0DCB4B9-64B6-435B-8C2B-DDF0FA201F10}">
      <dgm:prSet/>
      <dgm:spPr/>
      <dgm:t>
        <a:bodyPr/>
        <a:lstStyle/>
        <a:p>
          <a:r>
            <a:rPr lang="en-GB" dirty="0"/>
            <a:t>MySQL is a widely used relational database management system (RDBMS). MySQL is free and open-source. </a:t>
          </a:r>
          <a:r>
            <a:rPr lang="en-GB" i="1" dirty="0"/>
            <a:t>MySQL</a:t>
          </a:r>
          <a:r>
            <a:rPr lang="en-GB" dirty="0"/>
            <a:t> is ideal for both small and large applications.</a:t>
          </a:r>
          <a:endParaRPr lang="en-US" dirty="0"/>
        </a:p>
      </dgm:t>
    </dgm:pt>
    <dgm:pt modelId="{C109DF00-7D69-466A-BEDA-44A0539E9805}" type="parTrans" cxnId="{5F44C280-8D43-4AD7-AE5D-8E06D56A8A2A}">
      <dgm:prSet/>
      <dgm:spPr/>
      <dgm:t>
        <a:bodyPr/>
        <a:lstStyle/>
        <a:p>
          <a:endParaRPr lang="en-US"/>
        </a:p>
      </dgm:t>
    </dgm:pt>
    <dgm:pt modelId="{FEC7C755-E75D-4AE6-9F3F-B2313913D6CB}" type="sibTrans" cxnId="{5F44C280-8D43-4AD7-AE5D-8E06D56A8A2A}">
      <dgm:prSet/>
      <dgm:spPr/>
      <dgm:t>
        <a:bodyPr/>
        <a:lstStyle/>
        <a:p>
          <a:endParaRPr lang="en-US"/>
        </a:p>
      </dgm:t>
    </dgm:pt>
    <dgm:pt modelId="{2ACC5363-8EC1-49B6-870D-E74B5AE39FAC}">
      <dgm:prSet/>
      <dgm:spPr/>
      <dgm:t>
        <a:bodyPr/>
        <a:lstStyle/>
        <a:p>
          <a:r>
            <a:rPr lang="en-GB" b="1" dirty="0"/>
            <a:t>THYME LEAF:</a:t>
          </a:r>
          <a:endParaRPr lang="en-US" dirty="0"/>
        </a:p>
      </dgm:t>
    </dgm:pt>
    <dgm:pt modelId="{E44ECD31-3C4C-475F-8987-C6F695A40F68}" type="parTrans" cxnId="{6A0B31D2-C393-44E8-896A-9C7B22A8E4B1}">
      <dgm:prSet/>
      <dgm:spPr/>
      <dgm:t>
        <a:bodyPr/>
        <a:lstStyle/>
        <a:p>
          <a:endParaRPr lang="en-US"/>
        </a:p>
      </dgm:t>
    </dgm:pt>
    <dgm:pt modelId="{90ADA4D9-316A-40A1-9045-8C81F20651FF}" type="sibTrans" cxnId="{6A0B31D2-C393-44E8-896A-9C7B22A8E4B1}">
      <dgm:prSet/>
      <dgm:spPr/>
      <dgm:t>
        <a:bodyPr/>
        <a:lstStyle/>
        <a:p>
          <a:endParaRPr lang="en-US"/>
        </a:p>
      </dgm:t>
    </dgm:pt>
    <dgm:pt modelId="{446A2DE1-A68E-4E8E-9B9E-229A0284B11D}">
      <dgm:prSet/>
      <dgm:spPr/>
      <dgm:t>
        <a:bodyPr/>
        <a:lstStyle/>
        <a:p>
          <a:pPr rtl="0"/>
          <a:r>
            <a:rPr lang="en-GB" dirty="0">
              <a:latin typeface="Tenorite"/>
            </a:rPr>
            <a:t>Thyme leaf</a:t>
          </a:r>
          <a:r>
            <a:rPr lang="en-GB" dirty="0"/>
            <a:t> is a Java-based library used to create a web application. It provides a good support for serving a XHTML/HTML5 in web applications.</a:t>
          </a:r>
          <a:endParaRPr lang="en-US" dirty="0"/>
        </a:p>
      </dgm:t>
    </dgm:pt>
    <dgm:pt modelId="{C7C0FE54-D3EE-4336-B2A0-5FC473E8788C}" type="parTrans" cxnId="{4053A537-82FE-4E72-A3FD-C9435E60B664}">
      <dgm:prSet/>
      <dgm:spPr/>
      <dgm:t>
        <a:bodyPr/>
        <a:lstStyle/>
        <a:p>
          <a:endParaRPr lang="en-US"/>
        </a:p>
      </dgm:t>
    </dgm:pt>
    <dgm:pt modelId="{FE3A4549-3E45-4351-ADCC-496B04F13BDE}" type="sibTrans" cxnId="{4053A537-82FE-4E72-A3FD-C9435E60B664}">
      <dgm:prSet/>
      <dgm:spPr/>
      <dgm:t>
        <a:bodyPr/>
        <a:lstStyle/>
        <a:p>
          <a:endParaRPr lang="en-US"/>
        </a:p>
      </dgm:t>
    </dgm:pt>
    <dgm:pt modelId="{99722863-545A-484E-919E-F02890EE9D17}">
      <dgm:prSet/>
      <dgm:spPr/>
      <dgm:t>
        <a:bodyPr/>
        <a:lstStyle/>
        <a:p>
          <a:r>
            <a:rPr lang="en-GB" b="1" dirty="0"/>
            <a:t>ECLIPSE:</a:t>
          </a:r>
          <a:endParaRPr lang="en-US" dirty="0"/>
        </a:p>
      </dgm:t>
    </dgm:pt>
    <dgm:pt modelId="{03A61F7B-4251-4BFE-84B5-89A85985CA4E}" type="parTrans" cxnId="{30A91E1B-642F-453A-8A11-B3818C408C4E}">
      <dgm:prSet/>
      <dgm:spPr/>
      <dgm:t>
        <a:bodyPr/>
        <a:lstStyle/>
        <a:p>
          <a:endParaRPr lang="en-US"/>
        </a:p>
      </dgm:t>
    </dgm:pt>
    <dgm:pt modelId="{C32A55D7-15A3-49D4-9059-E0845E22FA0A}" type="sibTrans" cxnId="{30A91E1B-642F-453A-8A11-B3818C408C4E}">
      <dgm:prSet/>
      <dgm:spPr/>
      <dgm:t>
        <a:bodyPr/>
        <a:lstStyle/>
        <a:p>
          <a:endParaRPr lang="en-US"/>
        </a:p>
      </dgm:t>
    </dgm:pt>
    <dgm:pt modelId="{6AD797DB-66A1-43BC-907A-14BE6B97674F}">
      <dgm:prSet/>
      <dgm:spPr/>
      <dgm:t>
        <a:bodyPr/>
        <a:lstStyle/>
        <a:p>
          <a:r>
            <a:rPr lang="en-US" dirty="0"/>
            <a:t>the Eclipse platform can be used to develop rich client applications, integrated development environments and other tools.</a:t>
          </a:r>
        </a:p>
      </dgm:t>
    </dgm:pt>
    <dgm:pt modelId="{2BC207F6-3EBE-4F37-BB9D-229FCDEEF4C7}" type="parTrans" cxnId="{E0E63447-98D1-4835-A029-713CF204BAD3}">
      <dgm:prSet/>
      <dgm:spPr/>
      <dgm:t>
        <a:bodyPr/>
        <a:lstStyle/>
        <a:p>
          <a:endParaRPr lang="en-US"/>
        </a:p>
      </dgm:t>
    </dgm:pt>
    <dgm:pt modelId="{B19CC3D0-F445-405A-879E-DF34D3585467}" type="sibTrans" cxnId="{E0E63447-98D1-4835-A029-713CF204BAD3}">
      <dgm:prSet/>
      <dgm:spPr/>
      <dgm:t>
        <a:bodyPr/>
        <a:lstStyle/>
        <a:p>
          <a:endParaRPr lang="en-US"/>
        </a:p>
      </dgm:t>
    </dgm:pt>
    <dgm:pt modelId="{1E28E9DA-1A29-43F0-9C4F-094EFA769AA5}" type="pres">
      <dgm:prSet presAssocID="{3A051529-419F-4B01-B6DC-9903CD1DFBE9}" presName="Name0" presStyleCnt="0">
        <dgm:presLayoutVars>
          <dgm:dir/>
          <dgm:animLvl val="lvl"/>
          <dgm:resizeHandles val="exact"/>
        </dgm:presLayoutVars>
      </dgm:prSet>
      <dgm:spPr/>
    </dgm:pt>
    <dgm:pt modelId="{6EF65AF4-AF7B-4733-94C7-71464B4ACCD2}" type="pres">
      <dgm:prSet presAssocID="{E826E510-ECE9-446B-9A80-C882D159E869}" presName="composite" presStyleCnt="0"/>
      <dgm:spPr/>
    </dgm:pt>
    <dgm:pt modelId="{CEB5E279-4B29-402B-9EE7-BD1863B8ED41}" type="pres">
      <dgm:prSet presAssocID="{E826E510-ECE9-446B-9A80-C882D159E869}" presName="parTx" presStyleLbl="alignNode1" presStyleIdx="0" presStyleCnt="5">
        <dgm:presLayoutVars>
          <dgm:chMax val="0"/>
          <dgm:chPref val="0"/>
          <dgm:bulletEnabled val="1"/>
        </dgm:presLayoutVars>
      </dgm:prSet>
      <dgm:spPr/>
    </dgm:pt>
    <dgm:pt modelId="{E63F1AA3-A14C-4322-BC11-6F6E6138DA95}" type="pres">
      <dgm:prSet presAssocID="{E826E510-ECE9-446B-9A80-C882D159E869}" presName="desTx" presStyleLbl="alignAccFollowNode1" presStyleIdx="0" presStyleCnt="5">
        <dgm:presLayoutVars>
          <dgm:bulletEnabled val="1"/>
        </dgm:presLayoutVars>
      </dgm:prSet>
      <dgm:spPr/>
    </dgm:pt>
    <dgm:pt modelId="{912872E3-00F4-4134-9FCD-7FFFAD261AA0}" type="pres">
      <dgm:prSet presAssocID="{7F880646-D4DA-436D-95BF-9B6D0CC1B12A}" presName="space" presStyleCnt="0"/>
      <dgm:spPr/>
    </dgm:pt>
    <dgm:pt modelId="{6BEB2529-50D3-4B48-A95C-879C0C6AC438}" type="pres">
      <dgm:prSet presAssocID="{4726184A-8AEE-437D-A79E-5BDA844B3699}" presName="composite" presStyleCnt="0"/>
      <dgm:spPr/>
    </dgm:pt>
    <dgm:pt modelId="{6619A77B-D11D-42C9-BF68-9D2F1955AF35}" type="pres">
      <dgm:prSet presAssocID="{4726184A-8AEE-437D-A79E-5BDA844B3699}" presName="parTx" presStyleLbl="alignNode1" presStyleIdx="1" presStyleCnt="5">
        <dgm:presLayoutVars>
          <dgm:chMax val="0"/>
          <dgm:chPref val="0"/>
          <dgm:bulletEnabled val="1"/>
        </dgm:presLayoutVars>
      </dgm:prSet>
      <dgm:spPr/>
    </dgm:pt>
    <dgm:pt modelId="{8DCC8288-6640-4DD5-BC77-36178C9A067C}" type="pres">
      <dgm:prSet presAssocID="{4726184A-8AEE-437D-A79E-5BDA844B3699}" presName="desTx" presStyleLbl="alignAccFollowNode1" presStyleIdx="1" presStyleCnt="5">
        <dgm:presLayoutVars>
          <dgm:bulletEnabled val="1"/>
        </dgm:presLayoutVars>
      </dgm:prSet>
      <dgm:spPr/>
    </dgm:pt>
    <dgm:pt modelId="{C39C0A7E-515B-4127-98CF-BA44642634FB}" type="pres">
      <dgm:prSet presAssocID="{4E2575D8-2D00-4169-9AB0-CBFF7423E6E1}" presName="space" presStyleCnt="0"/>
      <dgm:spPr/>
    </dgm:pt>
    <dgm:pt modelId="{52CB4314-24E9-4D44-A7D1-2FACB6EB3FC2}" type="pres">
      <dgm:prSet presAssocID="{594AAD5A-D0FF-40DC-9DFD-8955AA56D5D2}" presName="composite" presStyleCnt="0"/>
      <dgm:spPr/>
    </dgm:pt>
    <dgm:pt modelId="{6F9BC0B8-1B96-4584-8EC3-BBEF81CFD43A}" type="pres">
      <dgm:prSet presAssocID="{594AAD5A-D0FF-40DC-9DFD-8955AA56D5D2}" presName="parTx" presStyleLbl="alignNode1" presStyleIdx="2" presStyleCnt="5">
        <dgm:presLayoutVars>
          <dgm:chMax val="0"/>
          <dgm:chPref val="0"/>
          <dgm:bulletEnabled val="1"/>
        </dgm:presLayoutVars>
      </dgm:prSet>
      <dgm:spPr/>
    </dgm:pt>
    <dgm:pt modelId="{B0BF156A-ED01-434A-A88F-F6F11381780B}" type="pres">
      <dgm:prSet presAssocID="{594AAD5A-D0FF-40DC-9DFD-8955AA56D5D2}" presName="desTx" presStyleLbl="alignAccFollowNode1" presStyleIdx="2" presStyleCnt="5">
        <dgm:presLayoutVars>
          <dgm:bulletEnabled val="1"/>
        </dgm:presLayoutVars>
      </dgm:prSet>
      <dgm:spPr/>
    </dgm:pt>
    <dgm:pt modelId="{F74B5B64-F368-41ED-86D3-B3308730A832}" type="pres">
      <dgm:prSet presAssocID="{F37E8038-F156-4CAB-8465-E67AF821EB15}" presName="space" presStyleCnt="0"/>
      <dgm:spPr/>
    </dgm:pt>
    <dgm:pt modelId="{10CEB0CE-D040-40C2-97B6-3E42B3ECF83E}" type="pres">
      <dgm:prSet presAssocID="{2ACC5363-8EC1-49B6-870D-E74B5AE39FAC}" presName="composite" presStyleCnt="0"/>
      <dgm:spPr/>
    </dgm:pt>
    <dgm:pt modelId="{1C4FC539-C582-4FAA-A5AA-DA9AA334C508}" type="pres">
      <dgm:prSet presAssocID="{2ACC5363-8EC1-49B6-870D-E74B5AE39FAC}" presName="parTx" presStyleLbl="alignNode1" presStyleIdx="3" presStyleCnt="5">
        <dgm:presLayoutVars>
          <dgm:chMax val="0"/>
          <dgm:chPref val="0"/>
          <dgm:bulletEnabled val="1"/>
        </dgm:presLayoutVars>
      </dgm:prSet>
      <dgm:spPr/>
    </dgm:pt>
    <dgm:pt modelId="{045178C9-58B5-4003-9877-FDCC9B1BBA40}" type="pres">
      <dgm:prSet presAssocID="{2ACC5363-8EC1-49B6-870D-E74B5AE39FAC}" presName="desTx" presStyleLbl="alignAccFollowNode1" presStyleIdx="3" presStyleCnt="5">
        <dgm:presLayoutVars>
          <dgm:bulletEnabled val="1"/>
        </dgm:presLayoutVars>
      </dgm:prSet>
      <dgm:spPr/>
    </dgm:pt>
    <dgm:pt modelId="{FC412AA5-B65F-40B0-94D3-C7832FFF655C}" type="pres">
      <dgm:prSet presAssocID="{90ADA4D9-316A-40A1-9045-8C81F20651FF}" presName="space" presStyleCnt="0"/>
      <dgm:spPr/>
    </dgm:pt>
    <dgm:pt modelId="{36541FA6-E6AA-4E12-BCE9-859C68FDFC2B}" type="pres">
      <dgm:prSet presAssocID="{99722863-545A-484E-919E-F02890EE9D17}" presName="composite" presStyleCnt="0"/>
      <dgm:spPr/>
    </dgm:pt>
    <dgm:pt modelId="{88E668B4-9B93-4253-889E-714163462EC8}" type="pres">
      <dgm:prSet presAssocID="{99722863-545A-484E-919E-F02890EE9D17}" presName="parTx" presStyleLbl="alignNode1" presStyleIdx="4" presStyleCnt="5">
        <dgm:presLayoutVars>
          <dgm:chMax val="0"/>
          <dgm:chPref val="0"/>
          <dgm:bulletEnabled val="1"/>
        </dgm:presLayoutVars>
      </dgm:prSet>
      <dgm:spPr/>
    </dgm:pt>
    <dgm:pt modelId="{3CD012FC-FC7C-4B48-855C-8F05BA1EC8CF}" type="pres">
      <dgm:prSet presAssocID="{99722863-545A-484E-919E-F02890EE9D17}" presName="desTx" presStyleLbl="alignAccFollowNode1" presStyleIdx="4" presStyleCnt="5">
        <dgm:presLayoutVars>
          <dgm:bulletEnabled val="1"/>
        </dgm:presLayoutVars>
      </dgm:prSet>
      <dgm:spPr/>
    </dgm:pt>
  </dgm:ptLst>
  <dgm:cxnLst>
    <dgm:cxn modelId="{4F6A7101-A77C-474A-9A3A-2B20748B891D}" type="presOf" srcId="{54E32A14-25EF-496A-8C8C-A2190FB50FD6}" destId="{E63F1AA3-A14C-4322-BC11-6F6E6138DA95}" srcOrd="0" destOrd="0" presId="urn:microsoft.com/office/officeart/2005/8/layout/hList1"/>
    <dgm:cxn modelId="{9A640508-3609-4F09-94FB-DE0738C58AA7}" type="presOf" srcId="{99722863-545A-484E-919E-F02890EE9D17}" destId="{88E668B4-9B93-4253-889E-714163462EC8}" srcOrd="0" destOrd="0" presId="urn:microsoft.com/office/officeart/2005/8/layout/hList1"/>
    <dgm:cxn modelId="{5FA87919-8FE7-4694-BC51-409BEE92B5D5}" type="presOf" srcId="{F0DCB4B9-64B6-435B-8C2B-DDF0FA201F10}" destId="{B0BF156A-ED01-434A-A88F-F6F11381780B}" srcOrd="0" destOrd="0" presId="urn:microsoft.com/office/officeart/2005/8/layout/hList1"/>
    <dgm:cxn modelId="{30A91E1B-642F-453A-8A11-B3818C408C4E}" srcId="{3A051529-419F-4B01-B6DC-9903CD1DFBE9}" destId="{99722863-545A-484E-919E-F02890EE9D17}" srcOrd="4" destOrd="0" parTransId="{03A61F7B-4251-4BFE-84B5-89A85985CA4E}" sibTransId="{C32A55D7-15A3-49D4-9059-E0845E22FA0A}"/>
    <dgm:cxn modelId="{525AB620-B468-48CF-8B1F-268FCA61BC9A}" srcId="{E826E510-ECE9-446B-9A80-C882D159E869}" destId="{54E32A14-25EF-496A-8C8C-A2190FB50FD6}" srcOrd="0" destOrd="0" parTransId="{007BFE64-3394-4BD5-839E-64478BC0A412}" sibTransId="{617FAD0A-69BF-45EF-A059-88B7806E448F}"/>
    <dgm:cxn modelId="{4053A537-82FE-4E72-A3FD-C9435E60B664}" srcId="{2ACC5363-8EC1-49B6-870D-E74B5AE39FAC}" destId="{446A2DE1-A68E-4E8E-9B9E-229A0284B11D}" srcOrd="0" destOrd="0" parTransId="{C7C0FE54-D3EE-4336-B2A0-5FC473E8788C}" sibTransId="{FE3A4549-3E45-4351-ADCC-496B04F13BDE}"/>
    <dgm:cxn modelId="{F5653340-97C0-49CD-B036-D5A6FF8E0AC5}" srcId="{3A051529-419F-4B01-B6DC-9903CD1DFBE9}" destId="{594AAD5A-D0FF-40DC-9DFD-8955AA56D5D2}" srcOrd="2" destOrd="0" parTransId="{055F2690-BA60-4E7F-99EE-24C2B8971CE5}" sibTransId="{F37E8038-F156-4CAB-8465-E67AF821EB15}"/>
    <dgm:cxn modelId="{35CDD043-9790-483E-9B8E-BAD55A3A6887}" srcId="{3A051529-419F-4B01-B6DC-9903CD1DFBE9}" destId="{E826E510-ECE9-446B-9A80-C882D159E869}" srcOrd="0" destOrd="0" parTransId="{C6FABFF1-DAFE-4976-B132-3A61778F7435}" sibTransId="{7F880646-D4DA-436D-95BF-9B6D0CC1B12A}"/>
    <dgm:cxn modelId="{A492B246-609A-474E-879C-82429A322605}" type="presOf" srcId="{594AAD5A-D0FF-40DC-9DFD-8955AA56D5D2}" destId="{6F9BC0B8-1B96-4584-8EC3-BBEF81CFD43A}" srcOrd="0" destOrd="0" presId="urn:microsoft.com/office/officeart/2005/8/layout/hList1"/>
    <dgm:cxn modelId="{E0E63447-98D1-4835-A029-713CF204BAD3}" srcId="{99722863-545A-484E-919E-F02890EE9D17}" destId="{6AD797DB-66A1-43BC-907A-14BE6B97674F}" srcOrd="0" destOrd="0" parTransId="{2BC207F6-3EBE-4F37-BB9D-229FCDEEF4C7}" sibTransId="{B19CC3D0-F445-405A-879E-DF34D3585467}"/>
    <dgm:cxn modelId="{BC89164D-F195-443E-B6B5-57C2DC42FE3D}" type="presOf" srcId="{4726184A-8AEE-437D-A79E-5BDA844B3699}" destId="{6619A77B-D11D-42C9-BF68-9D2F1955AF35}" srcOrd="0" destOrd="0" presId="urn:microsoft.com/office/officeart/2005/8/layout/hList1"/>
    <dgm:cxn modelId="{3BD3A26E-FA12-440B-8A6A-4FD9B3C8EC3F}" type="presOf" srcId="{446A2DE1-A68E-4E8E-9B9E-229A0284B11D}" destId="{045178C9-58B5-4003-9877-FDCC9B1BBA40}" srcOrd="0" destOrd="0" presId="urn:microsoft.com/office/officeart/2005/8/layout/hList1"/>
    <dgm:cxn modelId="{FF2CBE71-99B6-4168-B2FA-745A8363BDE7}" srcId="{4726184A-8AEE-437D-A79E-5BDA844B3699}" destId="{4E8AAF7D-D03D-47F6-AF5A-654D4388B0FB}" srcOrd="0" destOrd="0" parTransId="{86D0B719-4F21-4A6A-A488-8DDAB11A70AA}" sibTransId="{B27D6A27-CA26-4BBA-8240-BC43CEDA65B6}"/>
    <dgm:cxn modelId="{5F44C280-8D43-4AD7-AE5D-8E06D56A8A2A}" srcId="{594AAD5A-D0FF-40DC-9DFD-8955AA56D5D2}" destId="{F0DCB4B9-64B6-435B-8C2B-DDF0FA201F10}" srcOrd="0" destOrd="0" parTransId="{C109DF00-7D69-466A-BEDA-44A0539E9805}" sibTransId="{FEC7C755-E75D-4AE6-9F3F-B2313913D6CB}"/>
    <dgm:cxn modelId="{3A4A2E81-09CB-47F2-9609-800B08D212CE}" type="presOf" srcId="{6AD797DB-66A1-43BC-907A-14BE6B97674F}" destId="{3CD012FC-FC7C-4B48-855C-8F05BA1EC8CF}" srcOrd="0" destOrd="0" presId="urn:microsoft.com/office/officeart/2005/8/layout/hList1"/>
    <dgm:cxn modelId="{6A0B31D2-C393-44E8-896A-9C7B22A8E4B1}" srcId="{3A051529-419F-4B01-B6DC-9903CD1DFBE9}" destId="{2ACC5363-8EC1-49B6-870D-E74B5AE39FAC}" srcOrd="3" destOrd="0" parTransId="{E44ECD31-3C4C-475F-8987-C6F695A40F68}" sibTransId="{90ADA4D9-316A-40A1-9045-8C81F20651FF}"/>
    <dgm:cxn modelId="{617FABD6-9AD1-4038-A44D-0DCA945F1091}" srcId="{3A051529-419F-4B01-B6DC-9903CD1DFBE9}" destId="{4726184A-8AEE-437D-A79E-5BDA844B3699}" srcOrd="1" destOrd="0" parTransId="{919F9A35-46D7-4A6E-A005-43BE29383532}" sibTransId="{4E2575D8-2D00-4169-9AB0-CBFF7423E6E1}"/>
    <dgm:cxn modelId="{83180CD7-256C-4C48-B595-68983FABCF0B}" type="presOf" srcId="{E826E510-ECE9-446B-9A80-C882D159E869}" destId="{CEB5E279-4B29-402B-9EE7-BD1863B8ED41}" srcOrd="0" destOrd="0" presId="urn:microsoft.com/office/officeart/2005/8/layout/hList1"/>
    <dgm:cxn modelId="{89FD29D7-4E88-45AC-BC79-B441E792272C}" type="presOf" srcId="{4E8AAF7D-D03D-47F6-AF5A-654D4388B0FB}" destId="{8DCC8288-6640-4DD5-BC77-36178C9A067C}" srcOrd="0" destOrd="0" presId="urn:microsoft.com/office/officeart/2005/8/layout/hList1"/>
    <dgm:cxn modelId="{93EE0CD9-8835-468C-B487-EA3C006738AE}" type="presOf" srcId="{3A051529-419F-4B01-B6DC-9903CD1DFBE9}" destId="{1E28E9DA-1A29-43F0-9C4F-094EFA769AA5}" srcOrd="0" destOrd="0" presId="urn:microsoft.com/office/officeart/2005/8/layout/hList1"/>
    <dgm:cxn modelId="{02CAFDDC-1AF8-4AE6-8D3F-C23DEE432B81}" type="presOf" srcId="{2ACC5363-8EC1-49B6-870D-E74B5AE39FAC}" destId="{1C4FC539-C582-4FAA-A5AA-DA9AA334C508}" srcOrd="0" destOrd="0" presId="urn:microsoft.com/office/officeart/2005/8/layout/hList1"/>
    <dgm:cxn modelId="{3BE3881C-55B6-441D-B888-C3569138E0EF}" type="presParOf" srcId="{1E28E9DA-1A29-43F0-9C4F-094EFA769AA5}" destId="{6EF65AF4-AF7B-4733-94C7-71464B4ACCD2}" srcOrd="0" destOrd="0" presId="urn:microsoft.com/office/officeart/2005/8/layout/hList1"/>
    <dgm:cxn modelId="{807C72F6-55F4-4E0A-B6AC-E8116A4A87CB}" type="presParOf" srcId="{6EF65AF4-AF7B-4733-94C7-71464B4ACCD2}" destId="{CEB5E279-4B29-402B-9EE7-BD1863B8ED41}" srcOrd="0" destOrd="0" presId="urn:microsoft.com/office/officeart/2005/8/layout/hList1"/>
    <dgm:cxn modelId="{F5375C3E-481E-4A52-B2B5-C698BBD4EC94}" type="presParOf" srcId="{6EF65AF4-AF7B-4733-94C7-71464B4ACCD2}" destId="{E63F1AA3-A14C-4322-BC11-6F6E6138DA95}" srcOrd="1" destOrd="0" presId="urn:microsoft.com/office/officeart/2005/8/layout/hList1"/>
    <dgm:cxn modelId="{8DBDF23F-1257-4322-991F-25BF447C4CBE}" type="presParOf" srcId="{1E28E9DA-1A29-43F0-9C4F-094EFA769AA5}" destId="{912872E3-00F4-4134-9FCD-7FFFAD261AA0}" srcOrd="1" destOrd="0" presId="urn:microsoft.com/office/officeart/2005/8/layout/hList1"/>
    <dgm:cxn modelId="{62A7D7F2-B48F-4BD0-9411-F4C58F3DD574}" type="presParOf" srcId="{1E28E9DA-1A29-43F0-9C4F-094EFA769AA5}" destId="{6BEB2529-50D3-4B48-A95C-879C0C6AC438}" srcOrd="2" destOrd="0" presId="urn:microsoft.com/office/officeart/2005/8/layout/hList1"/>
    <dgm:cxn modelId="{C7BB3FAB-813E-4D18-8740-BF048E85E7AE}" type="presParOf" srcId="{6BEB2529-50D3-4B48-A95C-879C0C6AC438}" destId="{6619A77B-D11D-42C9-BF68-9D2F1955AF35}" srcOrd="0" destOrd="0" presId="urn:microsoft.com/office/officeart/2005/8/layout/hList1"/>
    <dgm:cxn modelId="{48AAB50B-F66B-4080-8B4E-6CB18E9F4560}" type="presParOf" srcId="{6BEB2529-50D3-4B48-A95C-879C0C6AC438}" destId="{8DCC8288-6640-4DD5-BC77-36178C9A067C}" srcOrd="1" destOrd="0" presId="urn:microsoft.com/office/officeart/2005/8/layout/hList1"/>
    <dgm:cxn modelId="{D22322E2-40F8-454A-B49D-E45126165FB6}" type="presParOf" srcId="{1E28E9DA-1A29-43F0-9C4F-094EFA769AA5}" destId="{C39C0A7E-515B-4127-98CF-BA44642634FB}" srcOrd="3" destOrd="0" presId="urn:microsoft.com/office/officeart/2005/8/layout/hList1"/>
    <dgm:cxn modelId="{832F9D58-5D5A-46F4-BD88-E79786BCB601}" type="presParOf" srcId="{1E28E9DA-1A29-43F0-9C4F-094EFA769AA5}" destId="{52CB4314-24E9-4D44-A7D1-2FACB6EB3FC2}" srcOrd="4" destOrd="0" presId="urn:microsoft.com/office/officeart/2005/8/layout/hList1"/>
    <dgm:cxn modelId="{358B68AF-8FEF-43B7-BB1F-AD7DDF8BD7E5}" type="presParOf" srcId="{52CB4314-24E9-4D44-A7D1-2FACB6EB3FC2}" destId="{6F9BC0B8-1B96-4584-8EC3-BBEF81CFD43A}" srcOrd="0" destOrd="0" presId="urn:microsoft.com/office/officeart/2005/8/layout/hList1"/>
    <dgm:cxn modelId="{E3CAF6D1-3B9A-4599-A4A8-0B9170206530}" type="presParOf" srcId="{52CB4314-24E9-4D44-A7D1-2FACB6EB3FC2}" destId="{B0BF156A-ED01-434A-A88F-F6F11381780B}" srcOrd="1" destOrd="0" presId="urn:microsoft.com/office/officeart/2005/8/layout/hList1"/>
    <dgm:cxn modelId="{D7475D17-89D2-4EAA-8E28-62185C58CB90}" type="presParOf" srcId="{1E28E9DA-1A29-43F0-9C4F-094EFA769AA5}" destId="{F74B5B64-F368-41ED-86D3-B3308730A832}" srcOrd="5" destOrd="0" presId="urn:microsoft.com/office/officeart/2005/8/layout/hList1"/>
    <dgm:cxn modelId="{595BDCD5-484D-441D-9287-8EDDB834D585}" type="presParOf" srcId="{1E28E9DA-1A29-43F0-9C4F-094EFA769AA5}" destId="{10CEB0CE-D040-40C2-97B6-3E42B3ECF83E}" srcOrd="6" destOrd="0" presId="urn:microsoft.com/office/officeart/2005/8/layout/hList1"/>
    <dgm:cxn modelId="{A413737C-987C-43C4-8E98-5226DC29B3FF}" type="presParOf" srcId="{10CEB0CE-D040-40C2-97B6-3E42B3ECF83E}" destId="{1C4FC539-C582-4FAA-A5AA-DA9AA334C508}" srcOrd="0" destOrd="0" presId="urn:microsoft.com/office/officeart/2005/8/layout/hList1"/>
    <dgm:cxn modelId="{D0673A07-6CA1-4CBC-8F24-78AC17937F58}" type="presParOf" srcId="{10CEB0CE-D040-40C2-97B6-3E42B3ECF83E}" destId="{045178C9-58B5-4003-9877-FDCC9B1BBA40}" srcOrd="1" destOrd="0" presId="urn:microsoft.com/office/officeart/2005/8/layout/hList1"/>
    <dgm:cxn modelId="{2DE7E2DD-C44E-44B7-AEEB-58B5A1F72A33}" type="presParOf" srcId="{1E28E9DA-1A29-43F0-9C4F-094EFA769AA5}" destId="{FC412AA5-B65F-40B0-94D3-C7832FFF655C}" srcOrd="7" destOrd="0" presId="urn:microsoft.com/office/officeart/2005/8/layout/hList1"/>
    <dgm:cxn modelId="{2750D861-3A24-422A-9E01-65D244B5BA19}" type="presParOf" srcId="{1E28E9DA-1A29-43F0-9C4F-094EFA769AA5}" destId="{36541FA6-E6AA-4E12-BCE9-859C68FDFC2B}" srcOrd="8" destOrd="0" presId="urn:microsoft.com/office/officeart/2005/8/layout/hList1"/>
    <dgm:cxn modelId="{49B63B7D-B262-4538-9997-6AD9C3524CD7}" type="presParOf" srcId="{36541FA6-E6AA-4E12-BCE9-859C68FDFC2B}" destId="{88E668B4-9B93-4253-889E-714163462EC8}" srcOrd="0" destOrd="0" presId="urn:microsoft.com/office/officeart/2005/8/layout/hList1"/>
    <dgm:cxn modelId="{789A2882-59F8-4E8E-BF19-45151000DD0F}" type="presParOf" srcId="{36541FA6-E6AA-4E12-BCE9-859C68FDFC2B}" destId="{3CD012FC-FC7C-4B48-855C-8F05BA1EC8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98D508-C473-4942-BCA3-4D51595FBA07}"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E47C5093-8EA0-417A-80BE-A718323F8E0D}">
      <dgm:prSet/>
      <dgm:spPr/>
      <dgm:t>
        <a:bodyPr/>
        <a:lstStyle/>
        <a:p>
          <a:r>
            <a:rPr lang="en-GB" dirty="0"/>
            <a:t>Controller</a:t>
          </a:r>
          <a:endParaRPr lang="en-US" dirty="0"/>
        </a:p>
      </dgm:t>
    </dgm:pt>
    <dgm:pt modelId="{BC3174FE-B48E-4B90-B1F3-CB60DBF818F8}" type="parTrans" cxnId="{A0177030-6DEC-4D2B-8D24-290F1D729AB7}">
      <dgm:prSet/>
      <dgm:spPr/>
      <dgm:t>
        <a:bodyPr/>
        <a:lstStyle/>
        <a:p>
          <a:endParaRPr lang="en-US"/>
        </a:p>
      </dgm:t>
    </dgm:pt>
    <dgm:pt modelId="{0B06B731-315D-412F-8F48-13EC4C9A8DC5}" type="sibTrans" cxnId="{A0177030-6DEC-4D2B-8D24-290F1D729AB7}">
      <dgm:prSet/>
      <dgm:spPr/>
      <dgm:t>
        <a:bodyPr/>
        <a:lstStyle/>
        <a:p>
          <a:endParaRPr lang="en-US"/>
        </a:p>
      </dgm:t>
    </dgm:pt>
    <dgm:pt modelId="{D6E2CEA5-CC4F-4912-97EE-932BA6FBFD14}">
      <dgm:prSet/>
      <dgm:spPr/>
      <dgm:t>
        <a:bodyPr/>
        <a:lstStyle/>
        <a:p>
          <a:r>
            <a:rPr lang="en-GB" dirty="0"/>
            <a:t>Service</a:t>
          </a:r>
          <a:endParaRPr lang="en-US" dirty="0"/>
        </a:p>
      </dgm:t>
    </dgm:pt>
    <dgm:pt modelId="{32EE553D-7503-4D65-B7F6-77C9E92B70D8}" type="parTrans" cxnId="{2DA57A67-3F4C-46F1-8BB0-FE344C8CA501}">
      <dgm:prSet/>
      <dgm:spPr/>
      <dgm:t>
        <a:bodyPr/>
        <a:lstStyle/>
        <a:p>
          <a:endParaRPr lang="en-US"/>
        </a:p>
      </dgm:t>
    </dgm:pt>
    <dgm:pt modelId="{23022DC4-81D6-4A77-AA55-832AD9BFBDB9}" type="sibTrans" cxnId="{2DA57A67-3F4C-46F1-8BB0-FE344C8CA501}">
      <dgm:prSet/>
      <dgm:spPr/>
      <dgm:t>
        <a:bodyPr/>
        <a:lstStyle/>
        <a:p>
          <a:endParaRPr lang="en-US"/>
        </a:p>
      </dgm:t>
    </dgm:pt>
    <dgm:pt modelId="{79B6EC83-8C9B-4361-B324-330989E68568}">
      <dgm:prSet/>
      <dgm:spPr/>
      <dgm:t>
        <a:bodyPr/>
        <a:lstStyle/>
        <a:p>
          <a:pPr rtl="0"/>
          <a:r>
            <a:rPr lang="en-GB" dirty="0"/>
            <a:t>Repository</a:t>
          </a:r>
          <a:r>
            <a:rPr lang="en-GB" dirty="0">
              <a:latin typeface="Tenorite"/>
            </a:rPr>
            <a:t> </a:t>
          </a:r>
          <a:endParaRPr lang="en-US" dirty="0"/>
        </a:p>
      </dgm:t>
    </dgm:pt>
    <dgm:pt modelId="{E9393DEE-53F6-4B70-BE48-28E88651634B}" type="parTrans" cxnId="{5E47CFDC-9A70-4BB4-8F1B-91C1D6263315}">
      <dgm:prSet/>
      <dgm:spPr/>
      <dgm:t>
        <a:bodyPr/>
        <a:lstStyle/>
        <a:p>
          <a:endParaRPr lang="en-US"/>
        </a:p>
      </dgm:t>
    </dgm:pt>
    <dgm:pt modelId="{E227A4F1-3C2D-4C19-A1FC-13F5BDB3AC45}" type="sibTrans" cxnId="{5E47CFDC-9A70-4BB4-8F1B-91C1D6263315}">
      <dgm:prSet/>
      <dgm:spPr/>
      <dgm:t>
        <a:bodyPr/>
        <a:lstStyle/>
        <a:p>
          <a:endParaRPr lang="en-US"/>
        </a:p>
      </dgm:t>
    </dgm:pt>
    <dgm:pt modelId="{08F86BBE-9E49-413A-8DA8-E485C8DD5731}">
      <dgm:prSet/>
      <dgm:spPr/>
      <dgm:t>
        <a:bodyPr/>
        <a:lstStyle/>
        <a:p>
          <a:r>
            <a:rPr lang="en-GB" dirty="0">
              <a:latin typeface="Tenorite"/>
            </a:rPr>
            <a:t>Entity</a:t>
          </a:r>
          <a:endParaRPr lang="en-US" dirty="0"/>
        </a:p>
      </dgm:t>
    </dgm:pt>
    <dgm:pt modelId="{D5089D5C-8260-49FD-AF0C-184FA69C95E0}" type="parTrans" cxnId="{4E306F3D-11C3-4FD8-B79C-E20ED00602DD}">
      <dgm:prSet/>
      <dgm:spPr/>
      <dgm:t>
        <a:bodyPr/>
        <a:lstStyle/>
        <a:p>
          <a:endParaRPr lang="en-US"/>
        </a:p>
      </dgm:t>
    </dgm:pt>
    <dgm:pt modelId="{D853DB00-25EB-47FE-86F7-DF87DC8836ED}" type="sibTrans" cxnId="{4E306F3D-11C3-4FD8-B79C-E20ED00602DD}">
      <dgm:prSet/>
      <dgm:spPr/>
      <dgm:t>
        <a:bodyPr/>
        <a:lstStyle/>
        <a:p>
          <a:endParaRPr lang="en-US"/>
        </a:p>
      </dgm:t>
    </dgm:pt>
    <dgm:pt modelId="{80BD73A5-7CCC-4A50-B421-2596A2683D8C}" type="pres">
      <dgm:prSet presAssocID="{9998D508-C473-4942-BCA3-4D51595FBA07}" presName="outerComposite" presStyleCnt="0">
        <dgm:presLayoutVars>
          <dgm:chMax val="5"/>
          <dgm:dir/>
          <dgm:resizeHandles val="exact"/>
        </dgm:presLayoutVars>
      </dgm:prSet>
      <dgm:spPr/>
    </dgm:pt>
    <dgm:pt modelId="{97D4DD5A-AD9F-44EC-8D13-49AF08403329}" type="pres">
      <dgm:prSet presAssocID="{9998D508-C473-4942-BCA3-4D51595FBA07}" presName="dummyMaxCanvas" presStyleCnt="0">
        <dgm:presLayoutVars/>
      </dgm:prSet>
      <dgm:spPr/>
    </dgm:pt>
    <dgm:pt modelId="{3401BD49-09FD-4930-8E5B-F3A13EFB4F22}" type="pres">
      <dgm:prSet presAssocID="{9998D508-C473-4942-BCA3-4D51595FBA07}" presName="FourNodes_1" presStyleLbl="node1" presStyleIdx="0" presStyleCnt="4">
        <dgm:presLayoutVars>
          <dgm:bulletEnabled val="1"/>
        </dgm:presLayoutVars>
      </dgm:prSet>
      <dgm:spPr/>
    </dgm:pt>
    <dgm:pt modelId="{7BBBBC59-5015-496D-9802-F48312DFDE9D}" type="pres">
      <dgm:prSet presAssocID="{9998D508-C473-4942-BCA3-4D51595FBA07}" presName="FourNodes_2" presStyleLbl="node1" presStyleIdx="1" presStyleCnt="4">
        <dgm:presLayoutVars>
          <dgm:bulletEnabled val="1"/>
        </dgm:presLayoutVars>
      </dgm:prSet>
      <dgm:spPr/>
    </dgm:pt>
    <dgm:pt modelId="{1A98B12D-8794-4F06-A6A7-30CEBFFEEBCB}" type="pres">
      <dgm:prSet presAssocID="{9998D508-C473-4942-BCA3-4D51595FBA07}" presName="FourNodes_3" presStyleLbl="node1" presStyleIdx="2" presStyleCnt="4">
        <dgm:presLayoutVars>
          <dgm:bulletEnabled val="1"/>
        </dgm:presLayoutVars>
      </dgm:prSet>
      <dgm:spPr/>
    </dgm:pt>
    <dgm:pt modelId="{54AC2843-7DD6-4681-85B2-C278E5ED4AB0}" type="pres">
      <dgm:prSet presAssocID="{9998D508-C473-4942-BCA3-4D51595FBA07}" presName="FourNodes_4" presStyleLbl="node1" presStyleIdx="3" presStyleCnt="4">
        <dgm:presLayoutVars>
          <dgm:bulletEnabled val="1"/>
        </dgm:presLayoutVars>
      </dgm:prSet>
      <dgm:spPr/>
    </dgm:pt>
    <dgm:pt modelId="{4B901AC5-FD21-42D8-A134-475D7BEBC400}" type="pres">
      <dgm:prSet presAssocID="{9998D508-C473-4942-BCA3-4D51595FBA07}" presName="FourConn_1-2" presStyleLbl="fgAccFollowNode1" presStyleIdx="0" presStyleCnt="3">
        <dgm:presLayoutVars>
          <dgm:bulletEnabled val="1"/>
        </dgm:presLayoutVars>
      </dgm:prSet>
      <dgm:spPr/>
    </dgm:pt>
    <dgm:pt modelId="{5E23709C-D9CF-40F6-8194-988032146119}" type="pres">
      <dgm:prSet presAssocID="{9998D508-C473-4942-BCA3-4D51595FBA07}" presName="FourConn_2-3" presStyleLbl="fgAccFollowNode1" presStyleIdx="1" presStyleCnt="3">
        <dgm:presLayoutVars>
          <dgm:bulletEnabled val="1"/>
        </dgm:presLayoutVars>
      </dgm:prSet>
      <dgm:spPr/>
    </dgm:pt>
    <dgm:pt modelId="{9BDC1CE4-C9B0-40B3-969E-9F0BA03A1C49}" type="pres">
      <dgm:prSet presAssocID="{9998D508-C473-4942-BCA3-4D51595FBA07}" presName="FourConn_3-4" presStyleLbl="fgAccFollowNode1" presStyleIdx="2" presStyleCnt="3">
        <dgm:presLayoutVars>
          <dgm:bulletEnabled val="1"/>
        </dgm:presLayoutVars>
      </dgm:prSet>
      <dgm:spPr/>
    </dgm:pt>
    <dgm:pt modelId="{33A89136-DDA1-4C96-813E-E619E36F28CA}" type="pres">
      <dgm:prSet presAssocID="{9998D508-C473-4942-BCA3-4D51595FBA07}" presName="FourNodes_1_text" presStyleLbl="node1" presStyleIdx="3" presStyleCnt="4">
        <dgm:presLayoutVars>
          <dgm:bulletEnabled val="1"/>
        </dgm:presLayoutVars>
      </dgm:prSet>
      <dgm:spPr/>
    </dgm:pt>
    <dgm:pt modelId="{6BC2E54D-4E50-4432-8BF1-BC246827BBD5}" type="pres">
      <dgm:prSet presAssocID="{9998D508-C473-4942-BCA3-4D51595FBA07}" presName="FourNodes_2_text" presStyleLbl="node1" presStyleIdx="3" presStyleCnt="4">
        <dgm:presLayoutVars>
          <dgm:bulletEnabled val="1"/>
        </dgm:presLayoutVars>
      </dgm:prSet>
      <dgm:spPr/>
    </dgm:pt>
    <dgm:pt modelId="{4694E3DD-5C68-4AFA-AAFE-CF62836CB118}" type="pres">
      <dgm:prSet presAssocID="{9998D508-C473-4942-BCA3-4D51595FBA07}" presName="FourNodes_3_text" presStyleLbl="node1" presStyleIdx="3" presStyleCnt="4">
        <dgm:presLayoutVars>
          <dgm:bulletEnabled val="1"/>
        </dgm:presLayoutVars>
      </dgm:prSet>
      <dgm:spPr/>
    </dgm:pt>
    <dgm:pt modelId="{F5C0F44C-9156-46FE-9A05-F38A345E0A92}" type="pres">
      <dgm:prSet presAssocID="{9998D508-C473-4942-BCA3-4D51595FBA07}" presName="FourNodes_4_text" presStyleLbl="node1" presStyleIdx="3" presStyleCnt="4">
        <dgm:presLayoutVars>
          <dgm:bulletEnabled val="1"/>
        </dgm:presLayoutVars>
      </dgm:prSet>
      <dgm:spPr/>
    </dgm:pt>
  </dgm:ptLst>
  <dgm:cxnLst>
    <dgm:cxn modelId="{844B030A-4742-4F6C-87B4-2C475D56A665}" type="presOf" srcId="{E47C5093-8EA0-417A-80BE-A718323F8E0D}" destId="{33A89136-DDA1-4C96-813E-E619E36F28CA}" srcOrd="1" destOrd="0" presId="urn:microsoft.com/office/officeart/2005/8/layout/vProcess5"/>
    <dgm:cxn modelId="{0792A723-5EC5-47F0-B46B-81FA5D4E0C59}" type="presOf" srcId="{79B6EC83-8C9B-4361-B324-330989E68568}" destId="{1A98B12D-8794-4F06-A6A7-30CEBFFEEBCB}" srcOrd="0" destOrd="0" presId="urn:microsoft.com/office/officeart/2005/8/layout/vProcess5"/>
    <dgm:cxn modelId="{A0177030-6DEC-4D2B-8D24-290F1D729AB7}" srcId="{9998D508-C473-4942-BCA3-4D51595FBA07}" destId="{E47C5093-8EA0-417A-80BE-A718323F8E0D}" srcOrd="0" destOrd="0" parTransId="{BC3174FE-B48E-4B90-B1F3-CB60DBF818F8}" sibTransId="{0B06B731-315D-412F-8F48-13EC4C9A8DC5}"/>
    <dgm:cxn modelId="{097F303C-FA8C-4D16-BD07-6F0C90D95D4B}" type="presOf" srcId="{9998D508-C473-4942-BCA3-4D51595FBA07}" destId="{80BD73A5-7CCC-4A50-B421-2596A2683D8C}" srcOrd="0" destOrd="0" presId="urn:microsoft.com/office/officeart/2005/8/layout/vProcess5"/>
    <dgm:cxn modelId="{4E306F3D-11C3-4FD8-B79C-E20ED00602DD}" srcId="{9998D508-C473-4942-BCA3-4D51595FBA07}" destId="{08F86BBE-9E49-413A-8DA8-E485C8DD5731}" srcOrd="3" destOrd="0" parTransId="{D5089D5C-8260-49FD-AF0C-184FA69C95E0}" sibTransId="{D853DB00-25EB-47FE-86F7-DF87DC8836ED}"/>
    <dgm:cxn modelId="{9323475E-CF2F-4C51-9B5C-493EE26550D4}" type="presOf" srcId="{D6E2CEA5-CC4F-4912-97EE-932BA6FBFD14}" destId="{6BC2E54D-4E50-4432-8BF1-BC246827BBD5}" srcOrd="1" destOrd="0" presId="urn:microsoft.com/office/officeart/2005/8/layout/vProcess5"/>
    <dgm:cxn modelId="{65BB1265-5827-4602-8764-28A5F6DE8EA1}" type="presOf" srcId="{E47C5093-8EA0-417A-80BE-A718323F8E0D}" destId="{3401BD49-09FD-4930-8E5B-F3A13EFB4F22}" srcOrd="0" destOrd="0" presId="urn:microsoft.com/office/officeart/2005/8/layout/vProcess5"/>
    <dgm:cxn modelId="{2DA57A67-3F4C-46F1-8BB0-FE344C8CA501}" srcId="{9998D508-C473-4942-BCA3-4D51595FBA07}" destId="{D6E2CEA5-CC4F-4912-97EE-932BA6FBFD14}" srcOrd="1" destOrd="0" parTransId="{32EE553D-7503-4D65-B7F6-77C9E92B70D8}" sibTransId="{23022DC4-81D6-4A77-AA55-832AD9BFBDB9}"/>
    <dgm:cxn modelId="{6CB1176D-01A5-4A50-B99D-EA1BDDB290C9}" type="presOf" srcId="{79B6EC83-8C9B-4361-B324-330989E68568}" destId="{4694E3DD-5C68-4AFA-AAFE-CF62836CB118}" srcOrd="1" destOrd="0" presId="urn:microsoft.com/office/officeart/2005/8/layout/vProcess5"/>
    <dgm:cxn modelId="{BF9CBA70-E60C-4024-A1D2-1E456907DE52}" type="presOf" srcId="{08F86BBE-9E49-413A-8DA8-E485C8DD5731}" destId="{F5C0F44C-9156-46FE-9A05-F38A345E0A92}" srcOrd="1" destOrd="0" presId="urn:microsoft.com/office/officeart/2005/8/layout/vProcess5"/>
    <dgm:cxn modelId="{C3459D58-3888-42E5-90EF-20FD1A447198}" type="presOf" srcId="{08F86BBE-9E49-413A-8DA8-E485C8DD5731}" destId="{54AC2843-7DD6-4681-85B2-C278E5ED4AB0}" srcOrd="0" destOrd="0" presId="urn:microsoft.com/office/officeart/2005/8/layout/vProcess5"/>
    <dgm:cxn modelId="{A216B089-2785-40FC-A5CF-D25E3DFB4659}" type="presOf" srcId="{D6E2CEA5-CC4F-4912-97EE-932BA6FBFD14}" destId="{7BBBBC59-5015-496D-9802-F48312DFDE9D}" srcOrd="0" destOrd="0" presId="urn:microsoft.com/office/officeart/2005/8/layout/vProcess5"/>
    <dgm:cxn modelId="{39DCFCB3-45EF-4815-B3D7-1CF7C20E87DA}" type="presOf" srcId="{E227A4F1-3C2D-4C19-A1FC-13F5BDB3AC45}" destId="{9BDC1CE4-C9B0-40B3-969E-9F0BA03A1C49}" srcOrd="0" destOrd="0" presId="urn:microsoft.com/office/officeart/2005/8/layout/vProcess5"/>
    <dgm:cxn modelId="{5E47CFDC-9A70-4BB4-8F1B-91C1D6263315}" srcId="{9998D508-C473-4942-BCA3-4D51595FBA07}" destId="{79B6EC83-8C9B-4361-B324-330989E68568}" srcOrd="2" destOrd="0" parTransId="{E9393DEE-53F6-4B70-BE48-28E88651634B}" sibTransId="{E227A4F1-3C2D-4C19-A1FC-13F5BDB3AC45}"/>
    <dgm:cxn modelId="{7FD9A7DD-5BF0-4E28-B2EE-4322F4160615}" type="presOf" srcId="{0B06B731-315D-412F-8F48-13EC4C9A8DC5}" destId="{4B901AC5-FD21-42D8-A134-475D7BEBC400}" srcOrd="0" destOrd="0" presId="urn:microsoft.com/office/officeart/2005/8/layout/vProcess5"/>
    <dgm:cxn modelId="{87434DE9-3986-4C29-A8F8-68B6FCEA27F4}" type="presOf" srcId="{23022DC4-81D6-4A77-AA55-832AD9BFBDB9}" destId="{5E23709C-D9CF-40F6-8194-988032146119}" srcOrd="0" destOrd="0" presId="urn:microsoft.com/office/officeart/2005/8/layout/vProcess5"/>
    <dgm:cxn modelId="{4C7C7489-228B-42F4-AA40-01105E5E2E39}" type="presParOf" srcId="{80BD73A5-7CCC-4A50-B421-2596A2683D8C}" destId="{97D4DD5A-AD9F-44EC-8D13-49AF08403329}" srcOrd="0" destOrd="0" presId="urn:microsoft.com/office/officeart/2005/8/layout/vProcess5"/>
    <dgm:cxn modelId="{8ABDAE02-7715-441F-B30F-1FC7D938B0A2}" type="presParOf" srcId="{80BD73A5-7CCC-4A50-B421-2596A2683D8C}" destId="{3401BD49-09FD-4930-8E5B-F3A13EFB4F22}" srcOrd="1" destOrd="0" presId="urn:microsoft.com/office/officeart/2005/8/layout/vProcess5"/>
    <dgm:cxn modelId="{AD265C2C-8A05-4D70-A1B6-545628A834AC}" type="presParOf" srcId="{80BD73A5-7CCC-4A50-B421-2596A2683D8C}" destId="{7BBBBC59-5015-496D-9802-F48312DFDE9D}" srcOrd="2" destOrd="0" presId="urn:microsoft.com/office/officeart/2005/8/layout/vProcess5"/>
    <dgm:cxn modelId="{6AB1255B-4DFC-4323-BCE7-A50E7CE78CCD}" type="presParOf" srcId="{80BD73A5-7CCC-4A50-B421-2596A2683D8C}" destId="{1A98B12D-8794-4F06-A6A7-30CEBFFEEBCB}" srcOrd="3" destOrd="0" presId="urn:microsoft.com/office/officeart/2005/8/layout/vProcess5"/>
    <dgm:cxn modelId="{1AC55E7C-2D0F-4A18-8E05-7DE7DD5EF28B}" type="presParOf" srcId="{80BD73A5-7CCC-4A50-B421-2596A2683D8C}" destId="{54AC2843-7DD6-4681-85B2-C278E5ED4AB0}" srcOrd="4" destOrd="0" presId="urn:microsoft.com/office/officeart/2005/8/layout/vProcess5"/>
    <dgm:cxn modelId="{8A6EDFF2-65CD-4BEB-8A33-F735F2096A8C}" type="presParOf" srcId="{80BD73A5-7CCC-4A50-B421-2596A2683D8C}" destId="{4B901AC5-FD21-42D8-A134-475D7BEBC400}" srcOrd="5" destOrd="0" presId="urn:microsoft.com/office/officeart/2005/8/layout/vProcess5"/>
    <dgm:cxn modelId="{53E12B13-5C2F-4570-8961-A3C35F792042}" type="presParOf" srcId="{80BD73A5-7CCC-4A50-B421-2596A2683D8C}" destId="{5E23709C-D9CF-40F6-8194-988032146119}" srcOrd="6" destOrd="0" presId="urn:microsoft.com/office/officeart/2005/8/layout/vProcess5"/>
    <dgm:cxn modelId="{33024195-3111-4CAC-997A-9DCD52372AB8}" type="presParOf" srcId="{80BD73A5-7CCC-4A50-B421-2596A2683D8C}" destId="{9BDC1CE4-C9B0-40B3-969E-9F0BA03A1C49}" srcOrd="7" destOrd="0" presId="urn:microsoft.com/office/officeart/2005/8/layout/vProcess5"/>
    <dgm:cxn modelId="{239E7800-D765-4640-8D79-A37C2165AAA7}" type="presParOf" srcId="{80BD73A5-7CCC-4A50-B421-2596A2683D8C}" destId="{33A89136-DDA1-4C96-813E-E619E36F28CA}" srcOrd="8" destOrd="0" presId="urn:microsoft.com/office/officeart/2005/8/layout/vProcess5"/>
    <dgm:cxn modelId="{F8E73888-C991-4FA2-885C-277C68266EC7}" type="presParOf" srcId="{80BD73A5-7CCC-4A50-B421-2596A2683D8C}" destId="{6BC2E54D-4E50-4432-8BF1-BC246827BBD5}" srcOrd="9" destOrd="0" presId="urn:microsoft.com/office/officeart/2005/8/layout/vProcess5"/>
    <dgm:cxn modelId="{1DD3BCB0-076D-4002-A6F0-7AC643064FE1}" type="presParOf" srcId="{80BD73A5-7CCC-4A50-B421-2596A2683D8C}" destId="{4694E3DD-5C68-4AFA-AAFE-CF62836CB118}" srcOrd="10" destOrd="0" presId="urn:microsoft.com/office/officeart/2005/8/layout/vProcess5"/>
    <dgm:cxn modelId="{712E738F-5514-4FD1-B4F9-FB8746347274}" type="presParOf" srcId="{80BD73A5-7CCC-4A50-B421-2596A2683D8C}" destId="{F5C0F44C-9156-46FE-9A05-F38A345E0A9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C0976F-5C6C-4372-8F31-1023F41E0218}">
      <dsp:nvSpPr>
        <dsp:cNvPr id="0" name=""/>
        <dsp:cNvSpPr/>
      </dsp:nvSpPr>
      <dsp:spPr>
        <a:xfrm>
          <a:off x="671988" y="580"/>
          <a:ext cx="2742307" cy="164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Introduction</a:t>
          </a:r>
        </a:p>
      </dsp:txBody>
      <dsp:txXfrm>
        <a:off x="671988" y="580"/>
        <a:ext cx="2742307" cy="1645384"/>
      </dsp:txXfrm>
    </dsp:sp>
    <dsp:sp modelId="{70376642-EDB1-443C-B600-428464E2031E}">
      <dsp:nvSpPr>
        <dsp:cNvPr id="0" name=""/>
        <dsp:cNvSpPr/>
      </dsp:nvSpPr>
      <dsp:spPr>
        <a:xfrm>
          <a:off x="3688526" y="580"/>
          <a:ext cx="2742307" cy="164538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Tools and Technologies</a:t>
          </a:r>
        </a:p>
      </dsp:txBody>
      <dsp:txXfrm>
        <a:off x="3688526" y="580"/>
        <a:ext cx="2742307" cy="1645384"/>
      </dsp:txXfrm>
    </dsp:sp>
    <dsp:sp modelId="{0AFAC1C2-289F-4423-AB23-DCCEBFB2C051}">
      <dsp:nvSpPr>
        <dsp:cNvPr id="0" name=""/>
        <dsp:cNvSpPr/>
      </dsp:nvSpPr>
      <dsp:spPr>
        <a:xfrm>
          <a:off x="6705064" y="580"/>
          <a:ext cx="2742307" cy="164538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Project Structure</a:t>
          </a:r>
        </a:p>
      </dsp:txBody>
      <dsp:txXfrm>
        <a:off x="6705064" y="580"/>
        <a:ext cx="2742307" cy="1645384"/>
      </dsp:txXfrm>
    </dsp:sp>
    <dsp:sp modelId="{1B6B2C3A-4461-40BD-918B-9808D7DB5F54}">
      <dsp:nvSpPr>
        <dsp:cNvPr id="0" name=""/>
        <dsp:cNvSpPr/>
      </dsp:nvSpPr>
      <dsp:spPr>
        <a:xfrm>
          <a:off x="671988" y="1920195"/>
          <a:ext cx="2742307" cy="1645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Snapshot of project</a:t>
          </a:r>
        </a:p>
      </dsp:txBody>
      <dsp:txXfrm>
        <a:off x="671988" y="1920195"/>
        <a:ext cx="2742307" cy="1645384"/>
      </dsp:txXfrm>
    </dsp:sp>
    <dsp:sp modelId="{72F20AC8-AE2C-4AF0-8260-835BE9AF111C}">
      <dsp:nvSpPr>
        <dsp:cNvPr id="0" name=""/>
        <dsp:cNvSpPr/>
      </dsp:nvSpPr>
      <dsp:spPr>
        <a:xfrm>
          <a:off x="3688526" y="1920195"/>
          <a:ext cx="2742307" cy="164538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About Jenkins</a:t>
          </a:r>
        </a:p>
      </dsp:txBody>
      <dsp:txXfrm>
        <a:off x="3688526" y="1920195"/>
        <a:ext cx="2742307" cy="1645384"/>
      </dsp:txXfrm>
    </dsp:sp>
    <dsp:sp modelId="{46D7F467-0E15-478A-8413-B48ABC70832B}">
      <dsp:nvSpPr>
        <dsp:cNvPr id="0" name=""/>
        <dsp:cNvSpPr/>
      </dsp:nvSpPr>
      <dsp:spPr>
        <a:xfrm>
          <a:off x="6705064" y="1920195"/>
          <a:ext cx="2742307" cy="164538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Snapshot of Jenkins</a:t>
          </a:r>
        </a:p>
      </dsp:txBody>
      <dsp:txXfrm>
        <a:off x="6705064" y="1920195"/>
        <a:ext cx="2742307" cy="1645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9FCF56-CC47-4712-B743-F74479174C08}">
      <dsp:nvSpPr>
        <dsp:cNvPr id="0" name=""/>
        <dsp:cNvSpPr/>
      </dsp:nvSpPr>
      <dsp:spPr>
        <a:xfrm>
          <a:off x="0" y="712811"/>
          <a:ext cx="5961586" cy="13159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661AA-F2EF-4C7C-850C-861E5082C6C6}">
      <dsp:nvSpPr>
        <dsp:cNvPr id="0" name=""/>
        <dsp:cNvSpPr/>
      </dsp:nvSpPr>
      <dsp:spPr>
        <a:xfrm>
          <a:off x="398077" y="1008902"/>
          <a:ext cx="723777" cy="723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BAF17D-C866-4400-B127-F788C17C829B}">
      <dsp:nvSpPr>
        <dsp:cNvPr id="0" name=""/>
        <dsp:cNvSpPr/>
      </dsp:nvSpPr>
      <dsp:spPr>
        <a:xfrm>
          <a:off x="1519933" y="712811"/>
          <a:ext cx="4441652" cy="1315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2" tIns="139272" rIns="139272" bIns="139272" numCol="1" spcCol="1270" anchor="ctr" anchorCtr="0">
          <a:noAutofit/>
        </a:bodyPr>
        <a:lstStyle/>
        <a:p>
          <a:pPr marL="0" lvl="0" indent="0" algn="l" defTabSz="755650">
            <a:lnSpc>
              <a:spcPct val="100000"/>
            </a:lnSpc>
            <a:spcBef>
              <a:spcPct val="0"/>
            </a:spcBef>
            <a:spcAft>
              <a:spcPct val="35000"/>
            </a:spcAft>
            <a:buNone/>
          </a:pPr>
          <a:r>
            <a:rPr lang="en-US" sz="1700" kern="1200" dirty="0">
              <a:latin typeface="Calibri"/>
              <a:cs typeface="Calibri"/>
            </a:rPr>
            <a:t>Student Management System web application using Spring Boot, Spring MVC, Thyme leaf, Spring Data JPA, and MySQL database.</a:t>
          </a:r>
        </a:p>
      </dsp:txBody>
      <dsp:txXfrm>
        <a:off x="1519933" y="712811"/>
        <a:ext cx="4441652" cy="1315959"/>
      </dsp:txXfrm>
    </dsp:sp>
    <dsp:sp modelId="{D0C71C93-2AFE-4EF6-A57D-DEB807D06638}">
      <dsp:nvSpPr>
        <dsp:cNvPr id="0" name=""/>
        <dsp:cNvSpPr/>
      </dsp:nvSpPr>
      <dsp:spPr>
        <a:xfrm>
          <a:off x="0" y="2357760"/>
          <a:ext cx="5961586" cy="13159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1EDCC1-48DB-4B1F-9A50-1B70B497E0C4}">
      <dsp:nvSpPr>
        <dsp:cNvPr id="0" name=""/>
        <dsp:cNvSpPr/>
      </dsp:nvSpPr>
      <dsp:spPr>
        <a:xfrm>
          <a:off x="398077" y="2653851"/>
          <a:ext cx="723777" cy="723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3B5CF8-63E0-49A3-AA51-11EAA9A6A88E}">
      <dsp:nvSpPr>
        <dsp:cNvPr id="0" name=""/>
        <dsp:cNvSpPr/>
      </dsp:nvSpPr>
      <dsp:spPr>
        <a:xfrm>
          <a:off x="1519933" y="2357760"/>
          <a:ext cx="4441652" cy="1315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272" tIns="139272" rIns="139272" bIns="139272" numCol="1" spcCol="1270" anchor="ctr" anchorCtr="0">
          <a:noAutofit/>
        </a:bodyPr>
        <a:lstStyle/>
        <a:p>
          <a:pPr marL="0" lvl="0" indent="0" algn="l" defTabSz="755650">
            <a:lnSpc>
              <a:spcPct val="100000"/>
            </a:lnSpc>
            <a:spcBef>
              <a:spcPct val="0"/>
            </a:spcBef>
            <a:spcAft>
              <a:spcPct val="35000"/>
            </a:spcAft>
            <a:buNone/>
          </a:pPr>
          <a:r>
            <a:rPr lang="en-US" sz="1700" kern="1200" dirty="0"/>
            <a:t>We will build a CRUD operation for the Student entity in our Student Management System web application.</a:t>
          </a:r>
        </a:p>
      </dsp:txBody>
      <dsp:txXfrm>
        <a:off x="1519933" y="2357760"/>
        <a:ext cx="4441652" cy="13159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5E279-4B29-402B-9EE7-BD1863B8ED41}">
      <dsp:nvSpPr>
        <dsp:cNvPr id="0" name=""/>
        <dsp:cNvSpPr/>
      </dsp:nvSpPr>
      <dsp:spPr>
        <a:xfrm>
          <a:off x="4702" y="880223"/>
          <a:ext cx="1802596" cy="57465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t>SPRING BOOT:</a:t>
          </a:r>
          <a:endParaRPr lang="en-US" sz="1600" kern="1200" dirty="0"/>
        </a:p>
      </dsp:txBody>
      <dsp:txXfrm>
        <a:off x="4702" y="880223"/>
        <a:ext cx="1802596" cy="574654"/>
      </dsp:txXfrm>
    </dsp:sp>
    <dsp:sp modelId="{E63F1AA3-A14C-4322-BC11-6F6E6138DA95}">
      <dsp:nvSpPr>
        <dsp:cNvPr id="0" name=""/>
        <dsp:cNvSpPr/>
      </dsp:nvSpPr>
      <dsp:spPr>
        <a:xfrm>
          <a:off x="4702" y="1454878"/>
          <a:ext cx="1802596" cy="307989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Spring boot is an open source Java Based Framework used to create a microservice. It allow us to build a Standalone application with minimal or zero configurations. </a:t>
          </a:r>
          <a:endParaRPr lang="en-US" sz="1600" kern="1200" dirty="0"/>
        </a:p>
      </dsp:txBody>
      <dsp:txXfrm>
        <a:off x="4702" y="1454878"/>
        <a:ext cx="1802596" cy="3079890"/>
      </dsp:txXfrm>
    </dsp:sp>
    <dsp:sp modelId="{6619A77B-D11D-42C9-BF68-9D2F1955AF35}">
      <dsp:nvSpPr>
        <dsp:cNvPr id="0" name=""/>
        <dsp:cNvSpPr/>
      </dsp:nvSpPr>
      <dsp:spPr>
        <a:xfrm>
          <a:off x="2059662" y="880223"/>
          <a:ext cx="1802596" cy="574654"/>
        </a:xfrm>
        <a:prstGeom prst="rect">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GB" sz="1600" b="1" kern="1200" dirty="0"/>
            <a:t>SPRING DATA JPA</a:t>
          </a:r>
          <a:r>
            <a:rPr lang="en-GB" sz="1600" b="1" kern="1200" dirty="0">
              <a:latin typeface="Tenorite"/>
            </a:rPr>
            <a:t> </a:t>
          </a:r>
          <a:endParaRPr lang="en-US" sz="1600" kern="1200" dirty="0"/>
        </a:p>
      </dsp:txBody>
      <dsp:txXfrm>
        <a:off x="2059662" y="880223"/>
        <a:ext cx="1802596" cy="574654"/>
      </dsp:txXfrm>
    </dsp:sp>
    <dsp:sp modelId="{8DCC8288-6640-4DD5-BC77-36178C9A067C}">
      <dsp:nvSpPr>
        <dsp:cNvPr id="0" name=""/>
        <dsp:cNvSpPr/>
      </dsp:nvSpPr>
      <dsp:spPr>
        <a:xfrm>
          <a:off x="2059662" y="1454878"/>
          <a:ext cx="1802596" cy="3079890"/>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Spring Data JPA provides repository support for the Jakarta Persistence API (JPA). It eases development of applications that need to access JPA data sources.</a:t>
          </a:r>
          <a:endParaRPr lang="en-US" sz="1600" kern="1200" dirty="0"/>
        </a:p>
      </dsp:txBody>
      <dsp:txXfrm>
        <a:off x="2059662" y="1454878"/>
        <a:ext cx="1802596" cy="3079890"/>
      </dsp:txXfrm>
    </dsp:sp>
    <dsp:sp modelId="{6F9BC0B8-1B96-4584-8EC3-BBEF81CFD43A}">
      <dsp:nvSpPr>
        <dsp:cNvPr id="0" name=""/>
        <dsp:cNvSpPr/>
      </dsp:nvSpPr>
      <dsp:spPr>
        <a:xfrm>
          <a:off x="4114622" y="880223"/>
          <a:ext cx="1802596" cy="574654"/>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t>MYSQL:</a:t>
          </a:r>
          <a:endParaRPr lang="en-US" sz="1600" kern="1200" dirty="0"/>
        </a:p>
      </dsp:txBody>
      <dsp:txXfrm>
        <a:off x="4114622" y="880223"/>
        <a:ext cx="1802596" cy="574654"/>
      </dsp:txXfrm>
    </dsp:sp>
    <dsp:sp modelId="{B0BF156A-ED01-434A-A88F-F6F11381780B}">
      <dsp:nvSpPr>
        <dsp:cNvPr id="0" name=""/>
        <dsp:cNvSpPr/>
      </dsp:nvSpPr>
      <dsp:spPr>
        <a:xfrm>
          <a:off x="4114622" y="1454878"/>
          <a:ext cx="1802596" cy="3079890"/>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GB" sz="1600" kern="1200" dirty="0"/>
            <a:t>MySQL is a widely used relational database management system (RDBMS). MySQL is free and open-source. </a:t>
          </a:r>
          <a:r>
            <a:rPr lang="en-GB" sz="1600" i="1" kern="1200" dirty="0"/>
            <a:t>MySQL</a:t>
          </a:r>
          <a:r>
            <a:rPr lang="en-GB" sz="1600" kern="1200" dirty="0"/>
            <a:t> is ideal for both small and large applications.</a:t>
          </a:r>
          <a:endParaRPr lang="en-US" sz="1600" kern="1200" dirty="0"/>
        </a:p>
      </dsp:txBody>
      <dsp:txXfrm>
        <a:off x="4114622" y="1454878"/>
        <a:ext cx="1802596" cy="3079890"/>
      </dsp:txXfrm>
    </dsp:sp>
    <dsp:sp modelId="{1C4FC539-C582-4FAA-A5AA-DA9AA334C508}">
      <dsp:nvSpPr>
        <dsp:cNvPr id="0" name=""/>
        <dsp:cNvSpPr/>
      </dsp:nvSpPr>
      <dsp:spPr>
        <a:xfrm>
          <a:off x="6169582" y="880223"/>
          <a:ext cx="1802596" cy="574654"/>
        </a:xfrm>
        <a:prstGeom prst="rect">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t>THYME LEAF:</a:t>
          </a:r>
          <a:endParaRPr lang="en-US" sz="1600" kern="1200" dirty="0"/>
        </a:p>
      </dsp:txBody>
      <dsp:txXfrm>
        <a:off x="6169582" y="880223"/>
        <a:ext cx="1802596" cy="574654"/>
      </dsp:txXfrm>
    </dsp:sp>
    <dsp:sp modelId="{045178C9-58B5-4003-9877-FDCC9B1BBA40}">
      <dsp:nvSpPr>
        <dsp:cNvPr id="0" name=""/>
        <dsp:cNvSpPr/>
      </dsp:nvSpPr>
      <dsp:spPr>
        <a:xfrm>
          <a:off x="6169582" y="1454878"/>
          <a:ext cx="1802596" cy="3079890"/>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GB" sz="1600" kern="1200" dirty="0">
              <a:latin typeface="Tenorite"/>
            </a:rPr>
            <a:t>Thyme leaf</a:t>
          </a:r>
          <a:r>
            <a:rPr lang="en-GB" sz="1600" kern="1200" dirty="0"/>
            <a:t> is a Java-based library used to create a web application. It provides a good support for serving a XHTML/HTML5 in web applications.</a:t>
          </a:r>
          <a:endParaRPr lang="en-US" sz="1600" kern="1200" dirty="0"/>
        </a:p>
      </dsp:txBody>
      <dsp:txXfrm>
        <a:off x="6169582" y="1454878"/>
        <a:ext cx="1802596" cy="3079890"/>
      </dsp:txXfrm>
    </dsp:sp>
    <dsp:sp modelId="{88E668B4-9B93-4253-889E-714163462EC8}">
      <dsp:nvSpPr>
        <dsp:cNvPr id="0" name=""/>
        <dsp:cNvSpPr/>
      </dsp:nvSpPr>
      <dsp:spPr>
        <a:xfrm>
          <a:off x="8224542" y="880223"/>
          <a:ext cx="1802596" cy="574654"/>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b="1" kern="1200" dirty="0"/>
            <a:t>ECLIPSE:</a:t>
          </a:r>
          <a:endParaRPr lang="en-US" sz="1600" kern="1200" dirty="0"/>
        </a:p>
      </dsp:txBody>
      <dsp:txXfrm>
        <a:off x="8224542" y="880223"/>
        <a:ext cx="1802596" cy="574654"/>
      </dsp:txXfrm>
    </dsp:sp>
    <dsp:sp modelId="{3CD012FC-FC7C-4B48-855C-8F05BA1EC8CF}">
      <dsp:nvSpPr>
        <dsp:cNvPr id="0" name=""/>
        <dsp:cNvSpPr/>
      </dsp:nvSpPr>
      <dsp:spPr>
        <a:xfrm>
          <a:off x="8224542" y="1454878"/>
          <a:ext cx="1802596" cy="3079890"/>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the Eclipse platform can be used to develop rich client applications, integrated development environments and other tools.</a:t>
          </a:r>
        </a:p>
      </dsp:txBody>
      <dsp:txXfrm>
        <a:off x="8224542" y="1454878"/>
        <a:ext cx="1802596" cy="30798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1BD49-09FD-4930-8E5B-F3A13EFB4F22}">
      <dsp:nvSpPr>
        <dsp:cNvPr id="0" name=""/>
        <dsp:cNvSpPr/>
      </dsp:nvSpPr>
      <dsp:spPr>
        <a:xfrm>
          <a:off x="0" y="0"/>
          <a:ext cx="5304139" cy="121103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GB" sz="5300" kern="1200" dirty="0"/>
            <a:t>Controller</a:t>
          </a:r>
          <a:endParaRPr lang="en-US" sz="5300" kern="1200" dirty="0"/>
        </a:p>
      </dsp:txBody>
      <dsp:txXfrm>
        <a:off x="35470" y="35470"/>
        <a:ext cx="3895009" cy="1140091"/>
      </dsp:txXfrm>
    </dsp:sp>
    <dsp:sp modelId="{7BBBBC59-5015-496D-9802-F48312DFDE9D}">
      <dsp:nvSpPr>
        <dsp:cNvPr id="0" name=""/>
        <dsp:cNvSpPr/>
      </dsp:nvSpPr>
      <dsp:spPr>
        <a:xfrm>
          <a:off x="444221" y="1431218"/>
          <a:ext cx="5304139" cy="121103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GB" sz="5300" kern="1200" dirty="0"/>
            <a:t>Service</a:t>
          </a:r>
          <a:endParaRPr lang="en-US" sz="5300" kern="1200" dirty="0"/>
        </a:p>
      </dsp:txBody>
      <dsp:txXfrm>
        <a:off x="479691" y="1466688"/>
        <a:ext cx="4001807" cy="1140091"/>
      </dsp:txXfrm>
    </dsp:sp>
    <dsp:sp modelId="{1A98B12D-8794-4F06-A6A7-30CEBFFEEBCB}">
      <dsp:nvSpPr>
        <dsp:cNvPr id="0" name=""/>
        <dsp:cNvSpPr/>
      </dsp:nvSpPr>
      <dsp:spPr>
        <a:xfrm>
          <a:off x="881813" y="2862437"/>
          <a:ext cx="5304139" cy="121103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rtl="0">
            <a:lnSpc>
              <a:spcPct val="90000"/>
            </a:lnSpc>
            <a:spcBef>
              <a:spcPct val="0"/>
            </a:spcBef>
            <a:spcAft>
              <a:spcPct val="35000"/>
            </a:spcAft>
            <a:buNone/>
          </a:pPr>
          <a:r>
            <a:rPr lang="en-GB" sz="5300" kern="1200" dirty="0"/>
            <a:t>Repository</a:t>
          </a:r>
          <a:r>
            <a:rPr lang="en-GB" sz="5300" kern="1200" dirty="0">
              <a:latin typeface="Tenorite"/>
            </a:rPr>
            <a:t> </a:t>
          </a:r>
          <a:endParaRPr lang="en-US" sz="5300" kern="1200" dirty="0"/>
        </a:p>
      </dsp:txBody>
      <dsp:txXfrm>
        <a:off x="917283" y="2897907"/>
        <a:ext cx="4008437" cy="1140091"/>
      </dsp:txXfrm>
    </dsp:sp>
    <dsp:sp modelId="{54AC2843-7DD6-4681-85B2-C278E5ED4AB0}">
      <dsp:nvSpPr>
        <dsp:cNvPr id="0" name=""/>
        <dsp:cNvSpPr/>
      </dsp:nvSpPr>
      <dsp:spPr>
        <a:xfrm>
          <a:off x="1326034" y="4293656"/>
          <a:ext cx="5304139" cy="121103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GB" sz="5300" kern="1200" dirty="0">
              <a:latin typeface="Tenorite"/>
            </a:rPr>
            <a:t>Entity</a:t>
          </a:r>
          <a:endParaRPr lang="en-US" sz="5300" kern="1200" dirty="0"/>
        </a:p>
      </dsp:txBody>
      <dsp:txXfrm>
        <a:off x="1361504" y="4329126"/>
        <a:ext cx="4001807" cy="1140091"/>
      </dsp:txXfrm>
    </dsp:sp>
    <dsp:sp modelId="{4B901AC5-FD21-42D8-A134-475D7BEBC400}">
      <dsp:nvSpPr>
        <dsp:cNvPr id="0" name=""/>
        <dsp:cNvSpPr/>
      </dsp:nvSpPr>
      <dsp:spPr>
        <a:xfrm>
          <a:off x="4516968" y="927539"/>
          <a:ext cx="787170" cy="78717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94081" y="927539"/>
        <a:ext cx="432944" cy="592345"/>
      </dsp:txXfrm>
    </dsp:sp>
    <dsp:sp modelId="{5E23709C-D9CF-40F6-8194-988032146119}">
      <dsp:nvSpPr>
        <dsp:cNvPr id="0" name=""/>
        <dsp:cNvSpPr/>
      </dsp:nvSpPr>
      <dsp:spPr>
        <a:xfrm>
          <a:off x="4961190" y="2358758"/>
          <a:ext cx="787170" cy="78717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38303" y="2358758"/>
        <a:ext cx="432944" cy="592345"/>
      </dsp:txXfrm>
    </dsp:sp>
    <dsp:sp modelId="{9BDC1CE4-C9B0-40B3-969E-9F0BA03A1C49}">
      <dsp:nvSpPr>
        <dsp:cNvPr id="0" name=""/>
        <dsp:cNvSpPr/>
      </dsp:nvSpPr>
      <dsp:spPr>
        <a:xfrm>
          <a:off x="5398781" y="3789977"/>
          <a:ext cx="787170" cy="78717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75894" y="3789977"/>
        <a:ext cx="432944" cy="59234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7/10/2023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7T07:18:07.610"/>
    </inkml:context>
    <inkml:brush xml:id="br0">
      <inkml:brushProperty name="width" value="0.1" units="cm"/>
      <inkml:brushProperty name="height" value="0.1" units="cm"/>
      <inkml:brushProperty name="color" value="#E71224"/>
    </inkml:brush>
  </inkml:definitions>
  <inkml:trace contextRef="#ctx0" brushRef="#br0">1323 9127 16383 0 0,'17'0'0'0'0,"16"0"0"0"0,9 0 0 0 0,8 0 0 0 0,3 0 0 0 0,11-9 0 0 0,3-3 0 0 0,-2 1 0 0 0,-2 2 0 0 0,-3 3 0 0 0,5 2 0 0 0,1 2 0 0 0,-2 1 0 0 0,22 1 0 0 0,7 0 0 0 0,-5 1 0 0 0,-8-1 0 0 0,-9 1 0 0 0,1-1 0 0 0,-2-9 0 0 0,-6-2 0 0 0,-4 0 0 0 0,-3 2 0 0 0,-3 2 0 0 0,-2 3 0 0 0,-1 2 0 0 0,0 1 0 0 0,8 1 0 0 0,13 1 0 0 0,1-1 0 0 0,-1 0 0 0 0,-5 1 0 0 0,-6-1 0 0 0,-3 0 0 0 0,-3 0 0 0 0,-3 0 0 0 0,0 0 0 0 0,-2 0 0 0 0,1 0 0 0 0,0 0 0 0 0,0 0 0 0 0,0 0 0 0 0,0 0 0 0 0,-8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07T07:18:07.611"/>
    </inkml:context>
    <inkml:brush xml:id="br0">
      <inkml:brushProperty name="width" value="0.1" units="cm"/>
      <inkml:brushProperty name="height" value="0.1" units="cm"/>
      <inkml:brushProperty name="color" value="#E71224"/>
    </inkml:brush>
  </inkml:definitions>
  <inkml:trace contextRef="#ctx0" brushRef="#br0">2593 8811 16383 0 0,'0'8'0'0'0,"9"4"0"0"0,11 8 0 0 0,21 1 0 0 0,11 5 0 0 0,6-1 0 0 0,10 3 0 0 0,12 6 0 0 0,1 6 0 0 0,-5-4 0 0 0,-15 1 0 0 0,-9-6 0 0 0,-14 1 0 0 0,-4-6 0 0 0,1-6 0 0 0,-6 10 0 0 0,-8 9 0 0 0,-7 7 0 0 0,-15-5 0 0 0,-7 0 0 0 0,-11 1 0 0 0,-11 12 0 0 0,-19-4 0 0 0,0 7 0 0 0,-9-6 0 0 0,4-2 0 0 0,4-11 0 0 0,9-2 0 0 0,4-7 0 0 0,-1-9 0 0 0,6 1 0 0 0,-1-3 0 0 0,-11 4 0 0 0,-8-2 0 0 0,-4-3 0 0 0,8-6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customXml" Target="../ink/ink2.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804672" y="4267832"/>
            <a:ext cx="4805996" cy="1297115"/>
          </a:xfrm>
        </p:spPr>
        <p:txBody>
          <a:bodyPr anchor="t">
            <a:normAutofit/>
          </a:bodyPr>
          <a:lstStyle/>
          <a:p>
            <a:r>
              <a:rPr lang="en-US" sz="3400" b="1">
                <a:solidFill>
                  <a:schemeClr val="tx2"/>
                </a:solidFill>
                <a:latin typeface="Calibri"/>
                <a:cs typeface="Calibri"/>
              </a:rPr>
              <a:t>Student management system</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804672" y="3428999"/>
            <a:ext cx="4805691" cy="838831"/>
          </a:xfrm>
        </p:spPr>
        <p:txBody>
          <a:bodyPr vert="horz" lIns="91440" tIns="45720" rIns="91440" bIns="45720" rtlCol="0" anchor="b">
            <a:normAutofit/>
          </a:bodyPr>
          <a:lstStyle/>
          <a:p>
            <a:r>
              <a:rPr lang="en-US" sz="2000" b="1" dirty="0">
                <a:solidFill>
                  <a:schemeClr val="tx2"/>
                </a:solidFill>
                <a:latin typeface="Calibri"/>
                <a:cs typeface="Calibri"/>
              </a:rPr>
              <a:t>Presented by : DHRUTI THAKRAR(200010)</a:t>
            </a:r>
          </a:p>
        </p:txBody>
      </p:sp>
      <p:grpSp>
        <p:nvGrpSpPr>
          <p:cNvPr id="29" name="Group 28">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0" name="Freeform: Shape 29">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A logo with a black background&#10;&#10;Description automatically generated">
            <a:extLst>
              <a:ext uri="{FF2B5EF4-FFF2-40B4-BE49-F238E27FC236}">
                <a16:creationId xmlns:a16="http://schemas.microsoft.com/office/drawing/2014/main" id="{D4EA1801-8E30-F963-1A87-34765E870323}"/>
              </a:ext>
            </a:extLst>
          </p:cNvPr>
          <p:cNvPicPr>
            <a:picLocks noChangeAspect="1"/>
          </p:cNvPicPr>
          <p:nvPr/>
        </p:nvPicPr>
        <p:blipFill>
          <a:blip r:embed="rId2"/>
          <a:stretch>
            <a:fillRect/>
          </a:stretch>
        </p:blipFill>
        <p:spPr>
          <a:xfrm>
            <a:off x="7569323" y="2520198"/>
            <a:ext cx="4141760" cy="2498861"/>
          </a:xfrm>
          <a:prstGeom prst="rect">
            <a:avLst/>
          </a:prstGeom>
          <a:ln>
            <a:noFill/>
          </a:ln>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B7495-711C-9148-C1FF-50887B714B7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sz="4000" b="1" kern="1200">
                <a:solidFill>
                  <a:schemeClr val="tx1"/>
                </a:solidFill>
                <a:latin typeface="+mj-lt"/>
                <a:ea typeface="+mj-ea"/>
                <a:cs typeface="+mj-cs"/>
              </a:rPr>
              <a:t>Snapshot of project</a:t>
            </a:r>
            <a:endParaRPr lang="en-US" sz="40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9264CD84-75D1-4142-7403-429EB554926F}"/>
              </a:ext>
            </a:extLst>
          </p:cNvPr>
          <p:cNvSpPr txBox="1"/>
          <p:nvPr/>
        </p:nvSpPr>
        <p:spPr>
          <a:xfrm>
            <a:off x="835656" y="1143606"/>
            <a:ext cx="10175630" cy="115609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dirty="0"/>
              <a:t>FIG-2 ADD STUDENT PAGE</a:t>
            </a:r>
            <a:endParaRPr lang="en-US" sz="2000"/>
          </a:p>
          <a:p>
            <a:pPr indent="-228600" algn="ctr">
              <a:lnSpc>
                <a:spcPct val="90000"/>
              </a:lnSpc>
              <a:spcAft>
                <a:spcPts val="600"/>
              </a:spcAft>
              <a:buFont typeface="Arial" panose="020B0604020202020204" pitchFamily="34" charset="0"/>
              <a:buChar char="•"/>
            </a:pPr>
            <a:endParaRPr lang="en-US" sz="2000"/>
          </a:p>
          <a:p>
            <a:pPr indent="-228600" algn="ctr">
              <a:lnSpc>
                <a:spcPct val="90000"/>
              </a:lnSpc>
              <a:spcAft>
                <a:spcPts val="600"/>
              </a:spcAft>
              <a:buFont typeface="Arial" panose="020B0604020202020204" pitchFamily="34" charset="0"/>
              <a:buChar char="•"/>
            </a:pPr>
            <a:endParaRPr lang="en-US" sz="2000"/>
          </a:p>
        </p:txBody>
      </p:sp>
      <p:pic>
        <p:nvPicPr>
          <p:cNvPr id="10" name="Picture 10" descr="A screenshot of a computer&#10;&#10;Description automatically generated">
            <a:extLst>
              <a:ext uri="{FF2B5EF4-FFF2-40B4-BE49-F238E27FC236}">
                <a16:creationId xmlns:a16="http://schemas.microsoft.com/office/drawing/2014/main" id="{31EF9BBD-6231-0B9A-F15A-199C72951345}"/>
              </a:ext>
            </a:extLst>
          </p:cNvPr>
          <p:cNvPicPr>
            <a:picLocks noChangeAspect="1"/>
          </p:cNvPicPr>
          <p:nvPr/>
        </p:nvPicPr>
        <p:blipFill>
          <a:blip r:embed="rId2"/>
          <a:stretch>
            <a:fillRect/>
          </a:stretch>
        </p:blipFill>
        <p:spPr>
          <a:xfrm>
            <a:off x="1807904" y="1758168"/>
            <a:ext cx="8570094" cy="4546374"/>
          </a:xfrm>
          <a:prstGeom prst="rect">
            <a:avLst/>
          </a:prstGeom>
        </p:spPr>
      </p:pic>
      <p:sp>
        <p:nvSpPr>
          <p:cNvPr id="4" name="Footer Placeholder 3">
            <a:extLst>
              <a:ext uri="{FF2B5EF4-FFF2-40B4-BE49-F238E27FC236}">
                <a16:creationId xmlns:a16="http://schemas.microsoft.com/office/drawing/2014/main" id="{98FBD32F-D577-4E44-8679-22897B5C84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Student management system</a:t>
            </a:r>
          </a:p>
        </p:txBody>
      </p:sp>
      <p:sp>
        <p:nvSpPr>
          <p:cNvPr id="5" name="Slide Number Placeholder 4">
            <a:extLst>
              <a:ext uri="{FF2B5EF4-FFF2-40B4-BE49-F238E27FC236}">
                <a16:creationId xmlns:a16="http://schemas.microsoft.com/office/drawing/2014/main" id="{C8171162-23A8-9A14-F4FC-BE710C026D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10</a:t>
            </a:fld>
            <a:endParaRPr lang="en-US" sz="1200"/>
          </a:p>
        </p:txBody>
      </p:sp>
    </p:spTree>
    <p:extLst>
      <p:ext uri="{BB962C8B-B14F-4D97-AF65-F5344CB8AC3E}">
        <p14:creationId xmlns:p14="http://schemas.microsoft.com/office/powerpoint/2010/main" val="173706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B7495-711C-9148-C1FF-50887B714B7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sz="4000" b="1" kern="1200">
                <a:solidFill>
                  <a:schemeClr val="tx1"/>
                </a:solidFill>
                <a:latin typeface="+mj-lt"/>
                <a:ea typeface="+mj-ea"/>
                <a:cs typeface="+mj-cs"/>
              </a:rPr>
              <a:t>Snapshot of project</a:t>
            </a:r>
            <a:endParaRPr lang="en-US" sz="40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9264CD84-75D1-4142-7403-429EB554926F}"/>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dirty="0"/>
              <a:t>FIG-3 LIST OF STUDENTS</a:t>
            </a:r>
            <a:endParaRPr lang="en-US" sz="2000"/>
          </a:p>
          <a:p>
            <a:pPr indent="-228600" algn="ctr">
              <a:lnSpc>
                <a:spcPct val="90000"/>
              </a:lnSpc>
              <a:spcAft>
                <a:spcPts val="600"/>
              </a:spcAft>
              <a:buFont typeface="Arial" panose="020B0604020202020204" pitchFamily="34" charset="0"/>
              <a:buChar char="•"/>
            </a:pPr>
            <a:endParaRPr lang="en-US" sz="2000" dirty="0"/>
          </a:p>
          <a:p>
            <a:pPr indent="-228600" algn="ctr">
              <a:lnSpc>
                <a:spcPct val="90000"/>
              </a:lnSpc>
              <a:spcAft>
                <a:spcPts val="600"/>
              </a:spcAft>
              <a:buFont typeface="Arial" panose="020B0604020202020204" pitchFamily="34" charset="0"/>
              <a:buChar char="•"/>
            </a:pPr>
            <a:endParaRPr lang="en-US" sz="2000"/>
          </a:p>
        </p:txBody>
      </p:sp>
      <p:pic>
        <p:nvPicPr>
          <p:cNvPr id="3" name="Picture 6" descr="A screenshot of a computer&#10;&#10;Description automatically generated">
            <a:extLst>
              <a:ext uri="{FF2B5EF4-FFF2-40B4-BE49-F238E27FC236}">
                <a16:creationId xmlns:a16="http://schemas.microsoft.com/office/drawing/2014/main" id="{6C092753-1E9C-C68B-D6C8-202BA82733F4}"/>
              </a:ext>
            </a:extLst>
          </p:cNvPr>
          <p:cNvPicPr>
            <a:picLocks noChangeAspect="1"/>
          </p:cNvPicPr>
          <p:nvPr/>
        </p:nvPicPr>
        <p:blipFill>
          <a:blip r:embed="rId2"/>
          <a:stretch>
            <a:fillRect/>
          </a:stretch>
        </p:blipFill>
        <p:spPr>
          <a:xfrm>
            <a:off x="1188053" y="2405149"/>
            <a:ext cx="9809796" cy="3899393"/>
          </a:xfrm>
          <a:prstGeom prst="rect">
            <a:avLst/>
          </a:prstGeom>
        </p:spPr>
      </p:pic>
      <p:sp>
        <p:nvSpPr>
          <p:cNvPr id="4" name="Footer Placeholder 3">
            <a:extLst>
              <a:ext uri="{FF2B5EF4-FFF2-40B4-BE49-F238E27FC236}">
                <a16:creationId xmlns:a16="http://schemas.microsoft.com/office/drawing/2014/main" id="{98FBD32F-D577-4E44-8679-22897B5C84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Student management system</a:t>
            </a:r>
          </a:p>
        </p:txBody>
      </p:sp>
      <p:sp>
        <p:nvSpPr>
          <p:cNvPr id="5" name="Slide Number Placeholder 4">
            <a:extLst>
              <a:ext uri="{FF2B5EF4-FFF2-40B4-BE49-F238E27FC236}">
                <a16:creationId xmlns:a16="http://schemas.microsoft.com/office/drawing/2014/main" id="{C8171162-23A8-9A14-F4FC-BE710C026D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11</a:t>
            </a:fld>
            <a:endParaRPr lang="en-US" sz="1200"/>
          </a:p>
        </p:txBody>
      </p:sp>
    </p:spTree>
    <p:extLst>
      <p:ext uri="{BB962C8B-B14F-4D97-AF65-F5344CB8AC3E}">
        <p14:creationId xmlns:p14="http://schemas.microsoft.com/office/powerpoint/2010/main" val="143375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B7495-711C-9148-C1FF-50887B714B7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sz="4000" b="1" kern="1200">
                <a:solidFill>
                  <a:schemeClr val="tx1"/>
                </a:solidFill>
                <a:latin typeface="+mj-lt"/>
                <a:ea typeface="+mj-ea"/>
                <a:cs typeface="+mj-cs"/>
              </a:rPr>
              <a:t>Snapshot of project</a:t>
            </a:r>
            <a:endParaRPr lang="en-US" sz="40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9264CD84-75D1-4142-7403-429EB554926F}"/>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dirty="0"/>
              <a:t>FIG-4 UPDATE STUDENTS</a:t>
            </a:r>
          </a:p>
          <a:p>
            <a:pPr indent="-228600" algn="ctr">
              <a:lnSpc>
                <a:spcPct val="90000"/>
              </a:lnSpc>
              <a:spcAft>
                <a:spcPts val="600"/>
              </a:spcAft>
              <a:buFont typeface="Arial" panose="020B0604020202020204" pitchFamily="34" charset="0"/>
              <a:buChar char="•"/>
            </a:pPr>
            <a:endParaRPr lang="en-US" sz="2000" dirty="0"/>
          </a:p>
          <a:p>
            <a:pPr indent="-228600" algn="ctr">
              <a:lnSpc>
                <a:spcPct val="90000"/>
              </a:lnSpc>
              <a:spcAft>
                <a:spcPts val="600"/>
              </a:spcAft>
              <a:buFont typeface="Arial" panose="020B0604020202020204" pitchFamily="34" charset="0"/>
              <a:buChar char="•"/>
            </a:pPr>
            <a:endParaRPr lang="en-US" sz="2000" dirty="0"/>
          </a:p>
          <a:p>
            <a:pPr indent="-228600" algn="ctr">
              <a:lnSpc>
                <a:spcPct val="90000"/>
              </a:lnSpc>
              <a:spcAft>
                <a:spcPts val="600"/>
              </a:spcAft>
              <a:buFont typeface="Arial" panose="020B0604020202020204" pitchFamily="34" charset="0"/>
              <a:buChar char="•"/>
            </a:pPr>
            <a:endParaRPr lang="en-US" sz="2000"/>
          </a:p>
        </p:txBody>
      </p:sp>
      <p:pic>
        <p:nvPicPr>
          <p:cNvPr id="7" name="Picture 7" descr="A screenshot of a computer&#10;&#10;Description automatically generated">
            <a:extLst>
              <a:ext uri="{FF2B5EF4-FFF2-40B4-BE49-F238E27FC236}">
                <a16:creationId xmlns:a16="http://schemas.microsoft.com/office/drawing/2014/main" id="{19386464-6E6A-0CE0-1D2E-4C240959ADB9}"/>
              </a:ext>
            </a:extLst>
          </p:cNvPr>
          <p:cNvPicPr>
            <a:picLocks noChangeAspect="1"/>
          </p:cNvPicPr>
          <p:nvPr/>
        </p:nvPicPr>
        <p:blipFill>
          <a:blip r:embed="rId2"/>
          <a:stretch>
            <a:fillRect/>
          </a:stretch>
        </p:blipFill>
        <p:spPr>
          <a:xfrm>
            <a:off x="1478286" y="2405149"/>
            <a:ext cx="9229331" cy="3899393"/>
          </a:xfrm>
          <a:prstGeom prst="rect">
            <a:avLst/>
          </a:prstGeom>
        </p:spPr>
      </p:pic>
      <p:sp>
        <p:nvSpPr>
          <p:cNvPr id="4" name="Footer Placeholder 3">
            <a:extLst>
              <a:ext uri="{FF2B5EF4-FFF2-40B4-BE49-F238E27FC236}">
                <a16:creationId xmlns:a16="http://schemas.microsoft.com/office/drawing/2014/main" id="{98FBD32F-D577-4E44-8679-22897B5C84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Student management system</a:t>
            </a:r>
          </a:p>
        </p:txBody>
      </p:sp>
      <p:sp>
        <p:nvSpPr>
          <p:cNvPr id="5" name="Slide Number Placeholder 4">
            <a:extLst>
              <a:ext uri="{FF2B5EF4-FFF2-40B4-BE49-F238E27FC236}">
                <a16:creationId xmlns:a16="http://schemas.microsoft.com/office/drawing/2014/main" id="{C8171162-23A8-9A14-F4FC-BE710C026D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12</a:t>
            </a:fld>
            <a:endParaRPr lang="en-US" sz="1200"/>
          </a:p>
        </p:txBody>
      </p:sp>
    </p:spTree>
    <p:extLst>
      <p:ext uri="{BB962C8B-B14F-4D97-AF65-F5344CB8AC3E}">
        <p14:creationId xmlns:p14="http://schemas.microsoft.com/office/powerpoint/2010/main" val="71236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B7495-711C-9148-C1FF-50887B714B7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sz="4000" b="1" kern="1200">
                <a:solidFill>
                  <a:schemeClr val="tx1"/>
                </a:solidFill>
                <a:latin typeface="+mj-lt"/>
                <a:ea typeface="+mj-ea"/>
                <a:cs typeface="+mj-cs"/>
              </a:rPr>
              <a:t>Snapshot of project</a:t>
            </a:r>
            <a:endParaRPr lang="en-US" sz="40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9264CD84-75D1-4142-7403-429EB554926F}"/>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dirty="0"/>
              <a:t>FIG-5 UPDATED STUDENTS</a:t>
            </a:r>
          </a:p>
          <a:p>
            <a:pPr indent="-228600" algn="ctr">
              <a:lnSpc>
                <a:spcPct val="90000"/>
              </a:lnSpc>
              <a:spcAft>
                <a:spcPts val="600"/>
              </a:spcAft>
              <a:buFont typeface="Arial" panose="020B0604020202020204" pitchFamily="34" charset="0"/>
              <a:buChar char="•"/>
            </a:pPr>
            <a:endParaRPr lang="en-US" sz="2000" dirty="0"/>
          </a:p>
          <a:p>
            <a:pPr indent="-228600" algn="ctr">
              <a:lnSpc>
                <a:spcPct val="90000"/>
              </a:lnSpc>
              <a:spcAft>
                <a:spcPts val="600"/>
              </a:spcAft>
              <a:buFont typeface="Arial" panose="020B0604020202020204" pitchFamily="34" charset="0"/>
              <a:buChar char="•"/>
            </a:pPr>
            <a:endParaRPr lang="en-US" sz="2000" dirty="0"/>
          </a:p>
          <a:p>
            <a:pPr indent="-228600" algn="ctr">
              <a:lnSpc>
                <a:spcPct val="90000"/>
              </a:lnSpc>
              <a:spcAft>
                <a:spcPts val="600"/>
              </a:spcAft>
              <a:buFont typeface="Arial" panose="020B0604020202020204" pitchFamily="34" charset="0"/>
              <a:buChar char="•"/>
            </a:pPr>
            <a:endParaRPr lang="en-US" sz="2000"/>
          </a:p>
        </p:txBody>
      </p:sp>
      <p:pic>
        <p:nvPicPr>
          <p:cNvPr id="3" name="Picture 7" descr="A screenshot of a computer&#10;&#10;Description automatically generated">
            <a:extLst>
              <a:ext uri="{FF2B5EF4-FFF2-40B4-BE49-F238E27FC236}">
                <a16:creationId xmlns:a16="http://schemas.microsoft.com/office/drawing/2014/main" id="{48387EBF-5C92-2F35-56E0-F8CE443EF655}"/>
              </a:ext>
            </a:extLst>
          </p:cNvPr>
          <p:cNvPicPr>
            <a:picLocks noChangeAspect="1"/>
          </p:cNvPicPr>
          <p:nvPr/>
        </p:nvPicPr>
        <p:blipFill>
          <a:blip r:embed="rId2"/>
          <a:stretch>
            <a:fillRect/>
          </a:stretch>
        </p:blipFill>
        <p:spPr>
          <a:xfrm>
            <a:off x="835154" y="2475183"/>
            <a:ext cx="10515595" cy="3759324"/>
          </a:xfrm>
          <a:prstGeom prst="rect">
            <a:avLst/>
          </a:prstGeom>
        </p:spPr>
      </p:pic>
      <p:sp>
        <p:nvSpPr>
          <p:cNvPr id="4" name="Footer Placeholder 3">
            <a:extLst>
              <a:ext uri="{FF2B5EF4-FFF2-40B4-BE49-F238E27FC236}">
                <a16:creationId xmlns:a16="http://schemas.microsoft.com/office/drawing/2014/main" id="{98FBD32F-D577-4E44-8679-22897B5C84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Student management system</a:t>
            </a:r>
          </a:p>
        </p:txBody>
      </p:sp>
      <p:sp>
        <p:nvSpPr>
          <p:cNvPr id="5" name="Slide Number Placeholder 4">
            <a:extLst>
              <a:ext uri="{FF2B5EF4-FFF2-40B4-BE49-F238E27FC236}">
                <a16:creationId xmlns:a16="http://schemas.microsoft.com/office/drawing/2014/main" id="{C8171162-23A8-9A14-F4FC-BE710C026D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13</a:t>
            </a:fld>
            <a:endParaRPr lang="en-US" sz="1200"/>
          </a:p>
        </p:txBody>
      </p:sp>
    </p:spTree>
    <p:extLst>
      <p:ext uri="{BB962C8B-B14F-4D97-AF65-F5344CB8AC3E}">
        <p14:creationId xmlns:p14="http://schemas.microsoft.com/office/powerpoint/2010/main" val="96777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B7495-711C-9148-C1FF-50887B714B7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sz="4000" b="1" kern="1200">
                <a:solidFill>
                  <a:schemeClr val="tx1"/>
                </a:solidFill>
                <a:latin typeface="+mj-lt"/>
                <a:ea typeface="+mj-ea"/>
                <a:cs typeface="+mj-cs"/>
              </a:rPr>
              <a:t>Snapshot of project</a:t>
            </a:r>
            <a:endParaRPr lang="en-US" sz="40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9264CD84-75D1-4142-7403-429EB554926F}"/>
              </a:ext>
            </a:extLst>
          </p:cNvPr>
          <p:cNvSpPr txBox="1"/>
          <p:nvPr/>
        </p:nvSpPr>
        <p:spPr>
          <a:xfrm>
            <a:off x="1008184" y="1459907"/>
            <a:ext cx="10175630" cy="76790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dirty="0"/>
              <a:t>FIG-5 DELETE STUDENTS</a:t>
            </a:r>
          </a:p>
          <a:p>
            <a:pPr indent="-228600" algn="ctr">
              <a:lnSpc>
                <a:spcPct val="90000"/>
              </a:lnSpc>
              <a:spcAft>
                <a:spcPts val="600"/>
              </a:spcAft>
              <a:buFont typeface="Arial" panose="020B0604020202020204" pitchFamily="34" charset="0"/>
              <a:buChar char="•"/>
            </a:pPr>
            <a:endParaRPr lang="en-US" sz="2000" dirty="0"/>
          </a:p>
          <a:p>
            <a:pPr indent="-228600" algn="ctr">
              <a:lnSpc>
                <a:spcPct val="90000"/>
              </a:lnSpc>
              <a:spcAft>
                <a:spcPts val="600"/>
              </a:spcAft>
              <a:buFont typeface="Arial" panose="020B0604020202020204" pitchFamily="34" charset="0"/>
              <a:buChar char="•"/>
            </a:pPr>
            <a:endParaRPr lang="en-US" sz="2000" dirty="0"/>
          </a:p>
          <a:p>
            <a:pPr indent="-228600" algn="ctr">
              <a:lnSpc>
                <a:spcPct val="90000"/>
              </a:lnSpc>
              <a:spcAft>
                <a:spcPts val="600"/>
              </a:spcAft>
              <a:buFont typeface="Arial" panose="020B0604020202020204" pitchFamily="34" charset="0"/>
              <a:buChar char="•"/>
            </a:pPr>
            <a:endParaRPr lang="en-US" sz="2000"/>
          </a:p>
        </p:txBody>
      </p:sp>
      <p:sp>
        <p:nvSpPr>
          <p:cNvPr id="4" name="Footer Placeholder 3">
            <a:extLst>
              <a:ext uri="{FF2B5EF4-FFF2-40B4-BE49-F238E27FC236}">
                <a16:creationId xmlns:a16="http://schemas.microsoft.com/office/drawing/2014/main" id="{98FBD32F-D577-4E44-8679-22897B5C84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Student management system</a:t>
            </a:r>
          </a:p>
        </p:txBody>
      </p:sp>
      <p:sp>
        <p:nvSpPr>
          <p:cNvPr id="5" name="Slide Number Placeholder 4">
            <a:extLst>
              <a:ext uri="{FF2B5EF4-FFF2-40B4-BE49-F238E27FC236}">
                <a16:creationId xmlns:a16="http://schemas.microsoft.com/office/drawing/2014/main" id="{C8171162-23A8-9A14-F4FC-BE710C026D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14</a:t>
            </a:fld>
            <a:endParaRPr lang="en-US" sz="1200"/>
          </a:p>
        </p:txBody>
      </p:sp>
      <p:pic>
        <p:nvPicPr>
          <p:cNvPr id="8" name="Picture 7" descr="A screenshot of a computer&#10;&#10;Description automatically generated">
            <a:extLst>
              <a:ext uri="{FF2B5EF4-FFF2-40B4-BE49-F238E27FC236}">
                <a16:creationId xmlns:a16="http://schemas.microsoft.com/office/drawing/2014/main" id="{075C215C-589C-7C30-E435-B7D9FC309E51}"/>
              </a:ext>
            </a:extLst>
          </p:cNvPr>
          <p:cNvPicPr>
            <a:picLocks noChangeAspect="1"/>
          </p:cNvPicPr>
          <p:nvPr/>
        </p:nvPicPr>
        <p:blipFill>
          <a:blip r:embed="rId2"/>
          <a:stretch>
            <a:fillRect/>
          </a:stretch>
        </p:blipFill>
        <p:spPr>
          <a:xfrm>
            <a:off x="1394888" y="2405149"/>
            <a:ext cx="9396126" cy="3899393"/>
          </a:xfrm>
          <a:prstGeom prst="rect">
            <a:avLst/>
          </a:prstGeom>
        </p:spPr>
      </p:pic>
    </p:spTree>
    <p:extLst>
      <p:ext uri="{BB962C8B-B14F-4D97-AF65-F5344CB8AC3E}">
        <p14:creationId xmlns:p14="http://schemas.microsoft.com/office/powerpoint/2010/main" val="620756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CC7C1D-3235-FFFC-CE91-6D4F83797938}"/>
              </a:ext>
            </a:extLst>
          </p:cNvPr>
          <p:cNvSpPr>
            <a:spLocks noGrp="1"/>
          </p:cNvSpPr>
          <p:nvPr>
            <p:ph type="title"/>
          </p:nvPr>
        </p:nvSpPr>
        <p:spPr>
          <a:xfrm>
            <a:off x="838200" y="365125"/>
            <a:ext cx="10515600" cy="1306443"/>
          </a:xfrm>
        </p:spPr>
        <p:txBody>
          <a:bodyPr vert="horz" lIns="91440" tIns="45720" rIns="91440" bIns="45720" rtlCol="0" anchor="ctr">
            <a:normAutofit/>
          </a:bodyPr>
          <a:lstStyle/>
          <a:p>
            <a:pPr algn="l"/>
            <a:r>
              <a:rPr lang="en-US" sz="4000" b="1"/>
              <a:t>ABOUT JENKINS</a:t>
            </a:r>
          </a:p>
        </p:txBody>
      </p:sp>
      <p:sp>
        <p:nvSpPr>
          <p:cNvPr id="6" name="TextBox 5">
            <a:extLst>
              <a:ext uri="{FF2B5EF4-FFF2-40B4-BE49-F238E27FC236}">
                <a16:creationId xmlns:a16="http://schemas.microsoft.com/office/drawing/2014/main" id="{698A5447-DA24-FC14-EE43-F47B518CFE1E}"/>
              </a:ext>
            </a:extLst>
          </p:cNvPr>
          <p:cNvSpPr txBox="1"/>
          <p:nvPr/>
        </p:nvSpPr>
        <p:spPr>
          <a:xfrm>
            <a:off x="838200" y="1825625"/>
            <a:ext cx="4152774" cy="43034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000"/>
              <a:t>Jenkins is an open source automation server. It helps automate the parts of software development related to building, testing, and deploying, facilitating continuous integration and continuous delivery. It is a server-based system that runs in servlet containers such as Apache Tomcat.</a:t>
            </a:r>
            <a:endParaRPr lang="en-US"/>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pic>
        <p:nvPicPr>
          <p:cNvPr id="7" name="Picture 7" descr="A diagram of a software development process&#10;&#10;Description automatically generated">
            <a:extLst>
              <a:ext uri="{FF2B5EF4-FFF2-40B4-BE49-F238E27FC236}">
                <a16:creationId xmlns:a16="http://schemas.microsoft.com/office/drawing/2014/main" id="{F686B8CC-9035-7CFE-585F-5382F299BBAD}"/>
              </a:ext>
            </a:extLst>
          </p:cNvPr>
          <p:cNvPicPr>
            <a:picLocks noChangeAspect="1"/>
          </p:cNvPicPr>
          <p:nvPr/>
        </p:nvPicPr>
        <p:blipFill rotWithShape="1">
          <a:blip r:embed="rId2"/>
          <a:srcRect r="4703"/>
          <a:stretch/>
        </p:blipFill>
        <p:spPr>
          <a:xfrm>
            <a:off x="5183500" y="1904282"/>
            <a:ext cx="6170299" cy="4224808"/>
          </a:xfrm>
          <a:prstGeom prst="rect">
            <a:avLst/>
          </a:prstGeom>
        </p:spPr>
      </p:pic>
      <p:sp>
        <p:nvSpPr>
          <p:cNvPr id="4" name="Footer Placeholder 3">
            <a:extLst>
              <a:ext uri="{FF2B5EF4-FFF2-40B4-BE49-F238E27FC236}">
                <a16:creationId xmlns:a16="http://schemas.microsoft.com/office/drawing/2014/main" id="{33F695AB-F2E7-B14B-0183-722FB4C7EE4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200" dirty="0">
                <a:latin typeface="Calibri" panose="020F0502020204030204"/>
                <a:cs typeface="Calibri"/>
              </a:rPr>
              <a:t>Student management system</a:t>
            </a:r>
            <a:endParaRPr lang="en-US" sz="1200" kern="1200" dirty="0">
              <a:latin typeface="Calibri" panose="020F0502020204030204"/>
              <a:cs typeface="Calibri"/>
            </a:endParaRPr>
          </a:p>
        </p:txBody>
      </p:sp>
      <p:sp>
        <p:nvSpPr>
          <p:cNvPr id="5" name="Slide Number Placeholder 4">
            <a:extLst>
              <a:ext uri="{FF2B5EF4-FFF2-40B4-BE49-F238E27FC236}">
                <a16:creationId xmlns:a16="http://schemas.microsoft.com/office/drawing/2014/main" id="{75473837-4FD4-DD81-33DB-62B06B515B1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smtClean="0">
                <a:solidFill>
                  <a:prstClr val="black">
                    <a:tint val="75000"/>
                  </a:prstClr>
                </a:solidFill>
                <a:latin typeface="Calibri" panose="020F0502020204030204"/>
              </a:rPr>
              <a:pPr>
                <a:spcAft>
                  <a:spcPts val="600"/>
                </a:spcAft>
                <a:defRPr/>
              </a:pPr>
              <a:t>15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2612363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2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D93D24-B26C-1E10-CF83-4130751E4671}"/>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JENKIN FEATURES</a:t>
            </a:r>
          </a:p>
        </p:txBody>
      </p:sp>
      <p:pic>
        <p:nvPicPr>
          <p:cNvPr id="3" name="Picture 6" descr="A diagram of a process&#10;&#10;Description automatically generated">
            <a:extLst>
              <a:ext uri="{FF2B5EF4-FFF2-40B4-BE49-F238E27FC236}">
                <a16:creationId xmlns:a16="http://schemas.microsoft.com/office/drawing/2014/main" id="{FE6501CF-1BFC-1720-21B9-B0D2F9C0224D}"/>
              </a:ext>
            </a:extLst>
          </p:cNvPr>
          <p:cNvPicPr>
            <a:picLocks noChangeAspect="1"/>
          </p:cNvPicPr>
          <p:nvPr/>
        </p:nvPicPr>
        <p:blipFill>
          <a:blip r:embed="rId2"/>
          <a:stretch>
            <a:fillRect/>
          </a:stretch>
        </p:blipFill>
        <p:spPr>
          <a:xfrm>
            <a:off x="643467" y="1759470"/>
            <a:ext cx="10905066" cy="4225713"/>
          </a:xfrm>
          <a:prstGeom prst="rect">
            <a:avLst/>
          </a:prstGeom>
        </p:spPr>
      </p:pic>
      <p:sp>
        <p:nvSpPr>
          <p:cNvPr id="4" name="Footer Placeholder 3">
            <a:extLst>
              <a:ext uri="{FF2B5EF4-FFF2-40B4-BE49-F238E27FC236}">
                <a16:creationId xmlns:a16="http://schemas.microsoft.com/office/drawing/2014/main" id="{06103F39-7E25-50AC-5C8B-D604AA59A1D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B4E02EA4-C7B0-D859-FEA2-B71D50B10DC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16</a:t>
            </a:fld>
            <a:endParaRPr lang="en-US" sz="1200"/>
          </a:p>
        </p:txBody>
      </p:sp>
    </p:spTree>
    <p:extLst>
      <p:ext uri="{BB962C8B-B14F-4D97-AF65-F5344CB8AC3E}">
        <p14:creationId xmlns:p14="http://schemas.microsoft.com/office/powerpoint/2010/main" val="882776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E272C-F174-2687-7491-18FB70024F16}"/>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JENKIN ARCHITECTURE</a:t>
            </a:r>
          </a:p>
        </p:txBody>
      </p:sp>
      <p:pic>
        <p:nvPicPr>
          <p:cNvPr id="6" name="Picture 6" descr="A diagram of a workbook&#10;&#10;Description automatically generated">
            <a:extLst>
              <a:ext uri="{FF2B5EF4-FFF2-40B4-BE49-F238E27FC236}">
                <a16:creationId xmlns:a16="http://schemas.microsoft.com/office/drawing/2014/main" id="{AA742AB9-FD96-D6C6-81D4-7CAFD6330DDE}"/>
              </a:ext>
            </a:extLst>
          </p:cNvPr>
          <p:cNvPicPr>
            <a:picLocks noChangeAspect="1"/>
          </p:cNvPicPr>
          <p:nvPr/>
        </p:nvPicPr>
        <p:blipFill>
          <a:blip r:embed="rId2"/>
          <a:stretch>
            <a:fillRect/>
          </a:stretch>
        </p:blipFill>
        <p:spPr>
          <a:xfrm>
            <a:off x="895765" y="1675227"/>
            <a:ext cx="10400469" cy="4394199"/>
          </a:xfrm>
          <a:prstGeom prst="rect">
            <a:avLst/>
          </a:prstGeom>
        </p:spPr>
      </p:pic>
      <p:sp>
        <p:nvSpPr>
          <p:cNvPr id="4" name="Footer Placeholder 3">
            <a:extLst>
              <a:ext uri="{FF2B5EF4-FFF2-40B4-BE49-F238E27FC236}">
                <a16:creationId xmlns:a16="http://schemas.microsoft.com/office/drawing/2014/main" id="{7C769605-7742-99BF-1881-CB096B530A2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dirty="0"/>
              <a:t>STUDENT MANAGEMENT SYSTEM</a:t>
            </a:r>
            <a:endParaRPr lang="en-US" sz="1200" kern="1200" dirty="0">
              <a:latin typeface="+mn-lt"/>
            </a:endParaRPr>
          </a:p>
        </p:txBody>
      </p:sp>
      <p:sp>
        <p:nvSpPr>
          <p:cNvPr id="5" name="Slide Number Placeholder 4">
            <a:extLst>
              <a:ext uri="{FF2B5EF4-FFF2-40B4-BE49-F238E27FC236}">
                <a16:creationId xmlns:a16="http://schemas.microsoft.com/office/drawing/2014/main" id="{61A1E10E-99A3-E74F-D6EB-8017F858364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17</a:t>
            </a:fld>
            <a:endParaRPr lang="en-US" sz="1200"/>
          </a:p>
        </p:txBody>
      </p:sp>
    </p:spTree>
    <p:extLst>
      <p:ext uri="{BB962C8B-B14F-4D97-AF65-F5344CB8AC3E}">
        <p14:creationId xmlns:p14="http://schemas.microsoft.com/office/powerpoint/2010/main" val="177112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B600B-7A86-AE5B-95BC-144A8728DB1F}"/>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Jenkin dashboard</a:t>
            </a:r>
          </a:p>
        </p:txBody>
      </p:sp>
      <p:pic>
        <p:nvPicPr>
          <p:cNvPr id="6" name="Picture 6" descr="A screenshot of a computer&#10;&#10;Description automatically generated">
            <a:extLst>
              <a:ext uri="{FF2B5EF4-FFF2-40B4-BE49-F238E27FC236}">
                <a16:creationId xmlns:a16="http://schemas.microsoft.com/office/drawing/2014/main" id="{807BC0A5-7102-F4C5-8807-3B71A89AE52A}"/>
              </a:ext>
            </a:extLst>
          </p:cNvPr>
          <p:cNvPicPr>
            <a:picLocks noChangeAspect="1"/>
          </p:cNvPicPr>
          <p:nvPr/>
        </p:nvPicPr>
        <p:blipFill>
          <a:blip r:embed="rId2"/>
          <a:stretch>
            <a:fillRect/>
          </a:stretch>
        </p:blipFill>
        <p:spPr>
          <a:xfrm>
            <a:off x="1470528" y="1675227"/>
            <a:ext cx="9250943" cy="4394199"/>
          </a:xfrm>
          <a:prstGeom prst="rect">
            <a:avLst/>
          </a:prstGeom>
        </p:spPr>
      </p:pic>
      <p:sp>
        <p:nvSpPr>
          <p:cNvPr id="4" name="Footer Placeholder 3">
            <a:extLst>
              <a:ext uri="{FF2B5EF4-FFF2-40B4-BE49-F238E27FC236}">
                <a16:creationId xmlns:a16="http://schemas.microsoft.com/office/drawing/2014/main" id="{A45559C0-1287-FDE6-64ED-E15F35981F8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dirty="0"/>
              <a:t>Student management system</a:t>
            </a:r>
            <a:endParaRPr lang="en-US" sz="1200" kern="1200" dirty="0">
              <a:latin typeface="+mn-lt"/>
            </a:endParaRPr>
          </a:p>
        </p:txBody>
      </p:sp>
      <p:sp>
        <p:nvSpPr>
          <p:cNvPr id="5" name="Slide Number Placeholder 4">
            <a:extLst>
              <a:ext uri="{FF2B5EF4-FFF2-40B4-BE49-F238E27FC236}">
                <a16:creationId xmlns:a16="http://schemas.microsoft.com/office/drawing/2014/main" id="{C6F9C7BC-F551-D4B5-8A54-9AF9954593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18</a:t>
            </a:fld>
            <a:endParaRPr lang="en-US" sz="1200"/>
          </a:p>
        </p:txBody>
      </p:sp>
    </p:spTree>
    <p:extLst>
      <p:ext uri="{BB962C8B-B14F-4D97-AF65-F5344CB8AC3E}">
        <p14:creationId xmlns:p14="http://schemas.microsoft.com/office/powerpoint/2010/main" val="3235295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A38919-66B9-5B0E-EE75-7798A74D9C20}"/>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CREATE PROJECT IN JENKINS</a:t>
            </a:r>
          </a:p>
        </p:txBody>
      </p:sp>
      <p:pic>
        <p:nvPicPr>
          <p:cNvPr id="6" name="Picture 6" descr="A screenshot of a computer&#10;&#10;Description automatically generated">
            <a:extLst>
              <a:ext uri="{FF2B5EF4-FFF2-40B4-BE49-F238E27FC236}">
                <a16:creationId xmlns:a16="http://schemas.microsoft.com/office/drawing/2014/main" id="{402C1512-51FB-EE11-21FD-F07C587DC20F}"/>
              </a:ext>
            </a:extLst>
          </p:cNvPr>
          <p:cNvPicPr>
            <a:picLocks noChangeAspect="1"/>
          </p:cNvPicPr>
          <p:nvPr/>
        </p:nvPicPr>
        <p:blipFill>
          <a:blip r:embed="rId2"/>
          <a:stretch>
            <a:fillRect/>
          </a:stretch>
        </p:blipFill>
        <p:spPr>
          <a:xfrm>
            <a:off x="1396323" y="1675227"/>
            <a:ext cx="9399354" cy="4394199"/>
          </a:xfrm>
          <a:prstGeom prst="rect">
            <a:avLst/>
          </a:prstGeom>
        </p:spPr>
      </p:pic>
      <p:sp>
        <p:nvSpPr>
          <p:cNvPr id="5" name="Slide Number Placeholder 4">
            <a:extLst>
              <a:ext uri="{FF2B5EF4-FFF2-40B4-BE49-F238E27FC236}">
                <a16:creationId xmlns:a16="http://schemas.microsoft.com/office/drawing/2014/main" id="{8F26A655-C2F8-6E2B-B431-5C897BE2C1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19</a:t>
            </a:fld>
            <a:endParaRPr lang="en-US" sz="1200"/>
          </a:p>
        </p:txBody>
      </p:sp>
    </p:spTree>
    <p:extLst>
      <p:ext uri="{BB962C8B-B14F-4D97-AF65-F5344CB8AC3E}">
        <p14:creationId xmlns:p14="http://schemas.microsoft.com/office/powerpoint/2010/main" val="427003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AGENDA</a:t>
            </a:r>
          </a:p>
        </p:txBody>
      </p:sp>
      <p:grpSp>
        <p:nvGrpSpPr>
          <p:cNvPr id="54" name="Group 53">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55" name="Freeform: Shape 54">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8" name="Freeform: Shape 57">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61" name="Freeform: Shape 60">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latin typeface="Calibri"/>
                <a:cs typeface="Calibri"/>
              </a:rPr>
              <a:t>Student Management System</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8610600" y="6356350"/>
            <a:ext cx="2743200" cy="365125"/>
          </a:xfrm>
        </p:spPr>
        <p:txBody>
          <a:bodyP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45" name="Content Placeholder 2">
            <a:extLst>
              <a:ext uri="{FF2B5EF4-FFF2-40B4-BE49-F238E27FC236}">
                <a16:creationId xmlns:a16="http://schemas.microsoft.com/office/drawing/2014/main" id="{44DBA6CB-8A0B-F9B0-6790-ED930F868960}"/>
              </a:ext>
            </a:extLst>
          </p:cNvPr>
          <p:cNvGraphicFramePr>
            <a:graphicFrameLocks noGrp="1"/>
          </p:cNvGraphicFramePr>
          <p:nvPr>
            <p:ph idx="1"/>
            <p:extLst>
              <p:ext uri="{D42A27DB-BD31-4B8C-83A1-F6EECF244321}">
                <p14:modId xmlns:p14="http://schemas.microsoft.com/office/powerpoint/2010/main" val="2438230158"/>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omputer&#10;&#10;Description automatically generated">
            <a:extLst>
              <a:ext uri="{FF2B5EF4-FFF2-40B4-BE49-F238E27FC236}">
                <a16:creationId xmlns:a16="http://schemas.microsoft.com/office/drawing/2014/main" id="{0F66A463-A5D2-C7F3-C925-BFCDDE2B065C}"/>
              </a:ext>
            </a:extLst>
          </p:cNvPr>
          <p:cNvPicPr>
            <a:picLocks noChangeAspect="1"/>
          </p:cNvPicPr>
          <p:nvPr/>
        </p:nvPicPr>
        <p:blipFill rotWithShape="1">
          <a:blip r:embed="rId2">
            <a:alphaModFix amt="50000"/>
          </a:blip>
          <a:srcRect b="3846"/>
          <a:stretch/>
        </p:blipFill>
        <p:spPr>
          <a:xfrm>
            <a:off x="20" y="1"/>
            <a:ext cx="12191980" cy="6857999"/>
          </a:xfrm>
          <a:prstGeom prst="rect">
            <a:avLst/>
          </a:prstGeom>
        </p:spPr>
      </p:pic>
      <p:sp>
        <p:nvSpPr>
          <p:cNvPr id="2" name="Title 1">
            <a:extLst>
              <a:ext uri="{FF2B5EF4-FFF2-40B4-BE49-F238E27FC236}">
                <a16:creationId xmlns:a16="http://schemas.microsoft.com/office/drawing/2014/main" id="{6F2A274F-4E9D-EAF9-5ECA-35FF5501A538}"/>
              </a:ext>
            </a:extLst>
          </p:cNvPr>
          <p:cNvSpPr>
            <a:spLocks noGrp="1"/>
          </p:cNvSpPr>
          <p:nvPr>
            <p:ph type="title"/>
          </p:nvPr>
        </p:nvSpPr>
        <p:spPr>
          <a:xfrm>
            <a:off x="1524000" y="1122362"/>
            <a:ext cx="9144000" cy="2900518"/>
          </a:xfrm>
        </p:spPr>
        <p:txBody>
          <a:bodyPr vert="horz" lIns="91440" tIns="45720" rIns="91440" bIns="45720" rtlCol="0" anchor="b">
            <a:normAutofit/>
          </a:bodyPr>
          <a:lstStyle/>
          <a:p>
            <a:r>
              <a:rPr lang="en-US" sz="6000">
                <a:solidFill>
                  <a:srgbClr val="FFFFFF"/>
                </a:solidFill>
              </a:rPr>
              <a:t>PUSH CODE IN GITHUB</a:t>
            </a:r>
          </a:p>
        </p:txBody>
      </p:sp>
      <p:sp>
        <p:nvSpPr>
          <p:cNvPr id="5" name="Slide Number Placeholder 4">
            <a:extLst>
              <a:ext uri="{FF2B5EF4-FFF2-40B4-BE49-F238E27FC236}">
                <a16:creationId xmlns:a16="http://schemas.microsoft.com/office/drawing/2014/main" id="{AE3DF536-1171-BE1C-7A46-B3AE8F07C4DD}"/>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rgbClr val="FFFFFF"/>
                </a:solidFill>
                <a:latin typeface="Calibri" panose="020F0502020204030204"/>
              </a:rPr>
              <a:pPr>
                <a:spcAft>
                  <a:spcPts val="600"/>
                </a:spcAft>
                <a:defRPr/>
              </a:pPr>
              <a:t>20</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17085724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625C2-8A58-4524-72CC-696F5221BFAD}"/>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COMMANDS </a:t>
            </a:r>
          </a:p>
        </p:txBody>
      </p:sp>
      <p:pic>
        <p:nvPicPr>
          <p:cNvPr id="6" name="Picture 6" descr="A screenshot of a computer program&#10;&#10;Description automatically generated">
            <a:extLst>
              <a:ext uri="{FF2B5EF4-FFF2-40B4-BE49-F238E27FC236}">
                <a16:creationId xmlns:a16="http://schemas.microsoft.com/office/drawing/2014/main" id="{CBAFA4DA-1E5E-AFFB-41E5-D63DA7F709AB}"/>
              </a:ext>
            </a:extLst>
          </p:cNvPr>
          <p:cNvPicPr>
            <a:picLocks noChangeAspect="1"/>
          </p:cNvPicPr>
          <p:nvPr/>
        </p:nvPicPr>
        <p:blipFill>
          <a:blip r:embed="rId2"/>
          <a:stretch>
            <a:fillRect/>
          </a:stretch>
        </p:blipFill>
        <p:spPr>
          <a:xfrm>
            <a:off x="643467" y="1882152"/>
            <a:ext cx="10905066" cy="3980348"/>
          </a:xfrm>
          <a:prstGeom prst="rect">
            <a:avLst/>
          </a:prstGeom>
        </p:spPr>
      </p:pic>
      <p:sp>
        <p:nvSpPr>
          <p:cNvPr id="5" name="Slide Number Placeholder 4">
            <a:extLst>
              <a:ext uri="{FF2B5EF4-FFF2-40B4-BE49-F238E27FC236}">
                <a16:creationId xmlns:a16="http://schemas.microsoft.com/office/drawing/2014/main" id="{21BAF208-7E54-F0B4-27EC-DDF437C018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21</a:t>
            </a:fld>
            <a:endParaRPr lang="en-US" sz="1200"/>
          </a:p>
        </p:txBody>
      </p:sp>
    </p:spTree>
    <p:extLst>
      <p:ext uri="{BB962C8B-B14F-4D97-AF65-F5344CB8AC3E}">
        <p14:creationId xmlns:p14="http://schemas.microsoft.com/office/powerpoint/2010/main" val="151745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625C2-8A58-4524-72CC-696F5221BFAD}"/>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COMMANDS </a:t>
            </a:r>
          </a:p>
        </p:txBody>
      </p:sp>
      <p:pic>
        <p:nvPicPr>
          <p:cNvPr id="3" name="Picture 3" descr="A screenshot of a computer program&#10;&#10;Description automatically generated">
            <a:extLst>
              <a:ext uri="{FF2B5EF4-FFF2-40B4-BE49-F238E27FC236}">
                <a16:creationId xmlns:a16="http://schemas.microsoft.com/office/drawing/2014/main" id="{E04029A9-4EB6-4CB0-AB90-9CE3CBC06EE2}"/>
              </a:ext>
            </a:extLst>
          </p:cNvPr>
          <p:cNvPicPr>
            <a:picLocks noChangeAspect="1"/>
          </p:cNvPicPr>
          <p:nvPr/>
        </p:nvPicPr>
        <p:blipFill>
          <a:blip r:embed="rId2"/>
          <a:stretch>
            <a:fillRect/>
          </a:stretch>
        </p:blipFill>
        <p:spPr>
          <a:xfrm>
            <a:off x="643467" y="2154778"/>
            <a:ext cx="10905066" cy="3435096"/>
          </a:xfrm>
          <a:prstGeom prst="rect">
            <a:avLst/>
          </a:prstGeom>
        </p:spPr>
      </p:pic>
      <p:sp>
        <p:nvSpPr>
          <p:cNvPr id="5" name="Slide Number Placeholder 4">
            <a:extLst>
              <a:ext uri="{FF2B5EF4-FFF2-40B4-BE49-F238E27FC236}">
                <a16:creationId xmlns:a16="http://schemas.microsoft.com/office/drawing/2014/main" id="{21BAF208-7E54-F0B4-27EC-DDF437C0187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22</a:t>
            </a:fld>
            <a:endParaRPr lang="en-US" sz="1200"/>
          </a:p>
        </p:txBody>
      </p:sp>
    </p:spTree>
    <p:extLst>
      <p:ext uri="{BB962C8B-B14F-4D97-AF65-F5344CB8AC3E}">
        <p14:creationId xmlns:p14="http://schemas.microsoft.com/office/powerpoint/2010/main" val="362343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F83349-599A-5665-C76B-4051BB3DF110}"/>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COMMANDS</a:t>
            </a:r>
          </a:p>
        </p:txBody>
      </p:sp>
      <p:pic>
        <p:nvPicPr>
          <p:cNvPr id="6" name="Picture 6" descr="A screenshot of a computer program&#10;&#10;Description automatically generated">
            <a:extLst>
              <a:ext uri="{FF2B5EF4-FFF2-40B4-BE49-F238E27FC236}">
                <a16:creationId xmlns:a16="http://schemas.microsoft.com/office/drawing/2014/main" id="{04BDBA8A-4E47-91F7-D615-C11F52711D16}"/>
              </a:ext>
            </a:extLst>
          </p:cNvPr>
          <p:cNvPicPr>
            <a:picLocks noChangeAspect="1"/>
          </p:cNvPicPr>
          <p:nvPr/>
        </p:nvPicPr>
        <p:blipFill>
          <a:blip r:embed="rId2"/>
          <a:stretch>
            <a:fillRect/>
          </a:stretch>
        </p:blipFill>
        <p:spPr>
          <a:xfrm>
            <a:off x="2190045" y="1675227"/>
            <a:ext cx="7811910" cy="4394199"/>
          </a:xfrm>
          <a:prstGeom prst="rect">
            <a:avLst/>
          </a:prstGeom>
        </p:spPr>
      </p:pic>
      <p:sp>
        <p:nvSpPr>
          <p:cNvPr id="5" name="Slide Number Placeholder 4">
            <a:extLst>
              <a:ext uri="{FF2B5EF4-FFF2-40B4-BE49-F238E27FC236}">
                <a16:creationId xmlns:a16="http://schemas.microsoft.com/office/drawing/2014/main" id="{D2EB900F-E0F1-289D-BEA9-DC2D7C5DB57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23</a:t>
            </a:fld>
            <a:endParaRPr lang="en-US" sz="1200"/>
          </a:p>
        </p:txBody>
      </p:sp>
    </p:spTree>
    <p:extLst>
      <p:ext uri="{BB962C8B-B14F-4D97-AF65-F5344CB8AC3E}">
        <p14:creationId xmlns:p14="http://schemas.microsoft.com/office/powerpoint/2010/main" val="3606595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17817-DC20-07B3-BD99-86601699495B}"/>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COMMANDS</a:t>
            </a:r>
          </a:p>
        </p:txBody>
      </p:sp>
      <p:pic>
        <p:nvPicPr>
          <p:cNvPr id="7" name="Picture 7" descr="A computer screen shot of a program&#10;&#10;Description automatically generated">
            <a:extLst>
              <a:ext uri="{FF2B5EF4-FFF2-40B4-BE49-F238E27FC236}">
                <a16:creationId xmlns:a16="http://schemas.microsoft.com/office/drawing/2014/main" id="{6B01694F-B6AC-06BD-8F16-CC25B3DCCA47}"/>
              </a:ext>
            </a:extLst>
          </p:cNvPr>
          <p:cNvPicPr>
            <a:picLocks noChangeAspect="1"/>
          </p:cNvPicPr>
          <p:nvPr/>
        </p:nvPicPr>
        <p:blipFill>
          <a:blip r:embed="rId2"/>
          <a:stretch>
            <a:fillRect/>
          </a:stretch>
        </p:blipFill>
        <p:spPr>
          <a:xfrm>
            <a:off x="2663031" y="1675227"/>
            <a:ext cx="6865937" cy="4394199"/>
          </a:xfrm>
          <a:prstGeom prst="rect">
            <a:avLst/>
          </a:prstGeom>
        </p:spPr>
      </p:pic>
      <p:sp>
        <p:nvSpPr>
          <p:cNvPr id="5" name="Slide Number Placeholder 4">
            <a:extLst>
              <a:ext uri="{FF2B5EF4-FFF2-40B4-BE49-F238E27FC236}">
                <a16:creationId xmlns:a16="http://schemas.microsoft.com/office/drawing/2014/main" id="{8F28F064-F5BD-28F1-DD7B-5BEEB036E48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24</a:t>
            </a:fld>
            <a:endParaRPr lang="en-US" sz="1200"/>
          </a:p>
        </p:txBody>
      </p:sp>
    </p:spTree>
    <p:extLst>
      <p:ext uri="{BB962C8B-B14F-4D97-AF65-F5344CB8AC3E}">
        <p14:creationId xmlns:p14="http://schemas.microsoft.com/office/powerpoint/2010/main" val="136920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4D400-10F6-2ABE-7B45-83FDA948D9AB}"/>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commands</a:t>
            </a:r>
          </a:p>
        </p:txBody>
      </p:sp>
      <p:pic>
        <p:nvPicPr>
          <p:cNvPr id="6" name="Picture 6" descr="A screen shot of a computer&#10;&#10;Description automatically generated">
            <a:extLst>
              <a:ext uri="{FF2B5EF4-FFF2-40B4-BE49-F238E27FC236}">
                <a16:creationId xmlns:a16="http://schemas.microsoft.com/office/drawing/2014/main" id="{E7E5BA64-8E16-9049-0AD1-7AB5964BA298}"/>
              </a:ext>
            </a:extLst>
          </p:cNvPr>
          <p:cNvPicPr>
            <a:picLocks noChangeAspect="1"/>
          </p:cNvPicPr>
          <p:nvPr/>
        </p:nvPicPr>
        <p:blipFill>
          <a:blip r:embed="rId2"/>
          <a:stretch>
            <a:fillRect/>
          </a:stretch>
        </p:blipFill>
        <p:spPr>
          <a:xfrm>
            <a:off x="643467" y="2713663"/>
            <a:ext cx="10905066" cy="2317326"/>
          </a:xfrm>
          <a:prstGeom prst="rect">
            <a:avLst/>
          </a:prstGeom>
        </p:spPr>
      </p:pic>
      <p:sp>
        <p:nvSpPr>
          <p:cNvPr id="4" name="Footer Placeholder 3">
            <a:extLst>
              <a:ext uri="{FF2B5EF4-FFF2-40B4-BE49-F238E27FC236}">
                <a16:creationId xmlns:a16="http://schemas.microsoft.com/office/drawing/2014/main" id="{93EE5A70-D307-A0AF-2B46-E6A4C13D1B2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CF08E5A1-F94E-4128-AE12-F1552BCD423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25</a:t>
            </a:fld>
            <a:endParaRPr lang="en-US" sz="1200"/>
          </a:p>
        </p:txBody>
      </p:sp>
    </p:spTree>
    <p:extLst>
      <p:ext uri="{BB962C8B-B14F-4D97-AF65-F5344CB8AC3E}">
        <p14:creationId xmlns:p14="http://schemas.microsoft.com/office/powerpoint/2010/main" val="3587417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9F291-25E8-C9E2-FEF2-53003EBEBFE2}"/>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DEPLOYMENT IN JENKINS</a:t>
            </a:r>
          </a:p>
        </p:txBody>
      </p:sp>
      <p:pic>
        <p:nvPicPr>
          <p:cNvPr id="6" name="Picture 6" descr="A screenshot of a computer&#10;&#10;Description automatically generated">
            <a:extLst>
              <a:ext uri="{FF2B5EF4-FFF2-40B4-BE49-F238E27FC236}">
                <a16:creationId xmlns:a16="http://schemas.microsoft.com/office/drawing/2014/main" id="{23FB85B2-2D9E-A0AA-9EFD-1852005DECBD}"/>
              </a:ext>
            </a:extLst>
          </p:cNvPr>
          <p:cNvPicPr>
            <a:picLocks noChangeAspect="1"/>
          </p:cNvPicPr>
          <p:nvPr/>
        </p:nvPicPr>
        <p:blipFill>
          <a:blip r:embed="rId2"/>
          <a:stretch>
            <a:fillRect/>
          </a:stretch>
        </p:blipFill>
        <p:spPr>
          <a:xfrm>
            <a:off x="643467" y="1691313"/>
            <a:ext cx="10905066" cy="4362026"/>
          </a:xfrm>
          <a:prstGeom prst="rect">
            <a:avLst/>
          </a:prstGeom>
        </p:spPr>
      </p:pic>
      <p:sp>
        <p:nvSpPr>
          <p:cNvPr id="5" name="Slide Number Placeholder 4">
            <a:extLst>
              <a:ext uri="{FF2B5EF4-FFF2-40B4-BE49-F238E27FC236}">
                <a16:creationId xmlns:a16="http://schemas.microsoft.com/office/drawing/2014/main" id="{49CE1E9A-749A-BFDD-712C-5AA6E6574F6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26</a:t>
            </a:fld>
            <a:endParaRPr lang="en-US" sz="1200"/>
          </a:p>
        </p:txBody>
      </p:sp>
    </p:spTree>
    <p:extLst>
      <p:ext uri="{BB962C8B-B14F-4D97-AF65-F5344CB8AC3E}">
        <p14:creationId xmlns:p14="http://schemas.microsoft.com/office/powerpoint/2010/main" val="333465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9F291-25E8-C9E2-FEF2-53003EBEBFE2}"/>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DEPLOYMENT IN JENKINS</a:t>
            </a:r>
          </a:p>
        </p:txBody>
      </p:sp>
      <p:pic>
        <p:nvPicPr>
          <p:cNvPr id="3" name="Picture 3" descr="A screenshot of a computer&#10;&#10;Description automatically generated">
            <a:extLst>
              <a:ext uri="{FF2B5EF4-FFF2-40B4-BE49-F238E27FC236}">
                <a16:creationId xmlns:a16="http://schemas.microsoft.com/office/drawing/2014/main" id="{8D6BC41F-5BB5-3B14-8E40-F6339F526ADC}"/>
              </a:ext>
            </a:extLst>
          </p:cNvPr>
          <p:cNvPicPr>
            <a:picLocks noChangeAspect="1"/>
          </p:cNvPicPr>
          <p:nvPr/>
        </p:nvPicPr>
        <p:blipFill>
          <a:blip r:embed="rId2"/>
          <a:stretch>
            <a:fillRect/>
          </a:stretch>
        </p:blipFill>
        <p:spPr>
          <a:xfrm>
            <a:off x="643467" y="1813995"/>
            <a:ext cx="10905066" cy="4116662"/>
          </a:xfrm>
          <a:prstGeom prst="rect">
            <a:avLst/>
          </a:prstGeom>
        </p:spPr>
      </p:pic>
      <p:sp>
        <p:nvSpPr>
          <p:cNvPr id="5" name="Slide Number Placeholder 4">
            <a:extLst>
              <a:ext uri="{FF2B5EF4-FFF2-40B4-BE49-F238E27FC236}">
                <a16:creationId xmlns:a16="http://schemas.microsoft.com/office/drawing/2014/main" id="{49CE1E9A-749A-BFDD-712C-5AA6E6574F6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27</a:t>
            </a:fld>
            <a:endParaRPr lang="en-US" sz="1200"/>
          </a:p>
        </p:txBody>
      </p:sp>
    </p:spTree>
    <p:extLst>
      <p:ext uri="{BB962C8B-B14F-4D97-AF65-F5344CB8AC3E}">
        <p14:creationId xmlns:p14="http://schemas.microsoft.com/office/powerpoint/2010/main" val="7787114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9F291-25E8-C9E2-FEF2-53003EBEBFE2}"/>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DEPLOYMENT IN JENKINS</a:t>
            </a:r>
          </a:p>
        </p:txBody>
      </p:sp>
      <p:pic>
        <p:nvPicPr>
          <p:cNvPr id="4" name="Picture 5" descr="A screenshot of a computer&#10;&#10;Description automatically generated">
            <a:extLst>
              <a:ext uri="{FF2B5EF4-FFF2-40B4-BE49-F238E27FC236}">
                <a16:creationId xmlns:a16="http://schemas.microsoft.com/office/drawing/2014/main" id="{20243E5F-D3D6-5FFF-3904-A9FA8D239B63}"/>
              </a:ext>
            </a:extLst>
          </p:cNvPr>
          <p:cNvPicPr>
            <a:picLocks noChangeAspect="1"/>
          </p:cNvPicPr>
          <p:nvPr/>
        </p:nvPicPr>
        <p:blipFill>
          <a:blip r:embed="rId2"/>
          <a:stretch>
            <a:fillRect/>
          </a:stretch>
        </p:blipFill>
        <p:spPr>
          <a:xfrm>
            <a:off x="671061" y="1675227"/>
            <a:ext cx="10849877" cy="4394199"/>
          </a:xfrm>
          <a:prstGeom prst="rect">
            <a:avLst/>
          </a:prstGeom>
        </p:spPr>
      </p:pic>
      <p:sp>
        <p:nvSpPr>
          <p:cNvPr id="5" name="Slide Number Placeholder 4">
            <a:extLst>
              <a:ext uri="{FF2B5EF4-FFF2-40B4-BE49-F238E27FC236}">
                <a16:creationId xmlns:a16="http://schemas.microsoft.com/office/drawing/2014/main" id="{49CE1E9A-749A-BFDD-712C-5AA6E6574F6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28</a:t>
            </a:fld>
            <a:endParaRPr lang="en-US" sz="1200"/>
          </a:p>
        </p:txBody>
      </p:sp>
    </p:spTree>
    <p:extLst>
      <p:ext uri="{BB962C8B-B14F-4D97-AF65-F5344CB8AC3E}">
        <p14:creationId xmlns:p14="http://schemas.microsoft.com/office/powerpoint/2010/main" val="406458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9F291-25E8-C9E2-FEF2-53003EBEBFE2}"/>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DEPLOYMENT IN JENKINS</a:t>
            </a:r>
          </a:p>
        </p:txBody>
      </p:sp>
      <p:pic>
        <p:nvPicPr>
          <p:cNvPr id="3" name="Picture 5" descr="A screenshot of a phone&#10;&#10;Description automatically generated">
            <a:extLst>
              <a:ext uri="{FF2B5EF4-FFF2-40B4-BE49-F238E27FC236}">
                <a16:creationId xmlns:a16="http://schemas.microsoft.com/office/drawing/2014/main" id="{B1A2586D-ACD5-5021-6A23-09F8737C96C3}"/>
              </a:ext>
            </a:extLst>
          </p:cNvPr>
          <p:cNvPicPr>
            <a:picLocks noChangeAspect="1"/>
          </p:cNvPicPr>
          <p:nvPr/>
        </p:nvPicPr>
        <p:blipFill>
          <a:blip r:embed="rId2"/>
          <a:stretch>
            <a:fillRect/>
          </a:stretch>
        </p:blipFill>
        <p:spPr>
          <a:xfrm>
            <a:off x="2054703" y="1675227"/>
            <a:ext cx="8082594" cy="4394199"/>
          </a:xfrm>
          <a:prstGeom prst="rect">
            <a:avLst/>
          </a:prstGeom>
        </p:spPr>
      </p:pic>
      <p:sp>
        <p:nvSpPr>
          <p:cNvPr id="5" name="Slide Number Placeholder 4">
            <a:extLst>
              <a:ext uri="{FF2B5EF4-FFF2-40B4-BE49-F238E27FC236}">
                <a16:creationId xmlns:a16="http://schemas.microsoft.com/office/drawing/2014/main" id="{49CE1E9A-749A-BFDD-712C-5AA6E6574F6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29</a:t>
            </a:fld>
            <a:endParaRPr lang="en-US" sz="1200"/>
          </a:p>
        </p:txBody>
      </p:sp>
    </p:spTree>
    <p:extLst>
      <p:ext uri="{BB962C8B-B14F-4D97-AF65-F5344CB8AC3E}">
        <p14:creationId xmlns:p14="http://schemas.microsoft.com/office/powerpoint/2010/main" val="2560010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10">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12">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4" name="Group 14">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6" name="Freeform: Shape 15">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20">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2" name="Freeform: Shape 21">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04672" y="1055098"/>
            <a:ext cx="5760719" cy="4747805"/>
          </a:xfrm>
        </p:spPr>
        <p:txBody>
          <a:bodyPr vert="horz" lIns="91440" tIns="45720" rIns="91440" bIns="45720" rtlCol="0" anchor="ctr">
            <a:normAutofit/>
          </a:bodyPr>
          <a:lstStyle/>
          <a:p>
            <a:r>
              <a:rPr lang="en-US" sz="4000" b="1" kern="1200" dirty="0">
                <a:solidFill>
                  <a:schemeClr val="tx2"/>
                </a:solidFill>
                <a:latin typeface="Calibri"/>
                <a:cs typeface="Calibri"/>
              </a:rPr>
              <a:t>INTRODUCTION</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dirty="0"/>
              <a:t>Student Management System</a:t>
            </a:r>
            <a:endParaRPr lang="en-US" sz="1200" kern="1200" dirty="0">
              <a:latin typeface="+mn-lt"/>
            </a:endParaRP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3</a:t>
            </a:fld>
            <a:endParaRPr lang="en-US" sz="1200"/>
          </a:p>
        </p:txBody>
      </p:sp>
      <p:graphicFrame>
        <p:nvGraphicFramePr>
          <p:cNvPr id="56" name="Text Placeholder 2">
            <a:extLst>
              <a:ext uri="{FF2B5EF4-FFF2-40B4-BE49-F238E27FC236}">
                <a16:creationId xmlns:a16="http://schemas.microsoft.com/office/drawing/2014/main" id="{FF1B8651-B3D0-673D-606C-0D316152F3C9}"/>
              </a:ext>
            </a:extLst>
          </p:cNvPr>
          <p:cNvGraphicFramePr/>
          <p:nvPr>
            <p:extLst>
              <p:ext uri="{D42A27DB-BD31-4B8C-83A1-F6EECF244321}">
                <p14:modId xmlns:p14="http://schemas.microsoft.com/office/powerpoint/2010/main" val="1892463618"/>
              </p:ext>
            </p:extLst>
          </p:nvPr>
        </p:nvGraphicFramePr>
        <p:xfrm>
          <a:off x="5883830" y="1839583"/>
          <a:ext cx="5961586" cy="43865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516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group of post-it notes with blue pins&#10;&#10;Description automatically generated">
            <a:extLst>
              <a:ext uri="{FF2B5EF4-FFF2-40B4-BE49-F238E27FC236}">
                <a16:creationId xmlns:a16="http://schemas.microsoft.com/office/drawing/2014/main" id="{61F0001E-B4FC-C2EE-C604-67432E1E146F}"/>
              </a:ext>
            </a:extLst>
          </p:cNvPr>
          <p:cNvPicPr>
            <a:picLocks noChangeAspect="1"/>
          </p:cNvPicPr>
          <p:nvPr/>
        </p:nvPicPr>
        <p:blipFill rotWithShape="1">
          <a:blip r:embed="rId2">
            <a:alphaModFix amt="50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2A9F0EE9-8ABF-142E-C74D-A76F2798C6B1}"/>
              </a:ext>
            </a:extLst>
          </p:cNvPr>
          <p:cNvSpPr>
            <a:spLocks noGrp="1"/>
          </p:cNvSpPr>
          <p:nvPr>
            <p:ph type="title"/>
          </p:nvPr>
        </p:nvSpPr>
        <p:spPr>
          <a:xfrm>
            <a:off x="1524000" y="1122362"/>
            <a:ext cx="9144000" cy="2900518"/>
          </a:xfrm>
        </p:spPr>
        <p:txBody>
          <a:bodyPr vert="horz" lIns="91440" tIns="45720" rIns="91440" bIns="45720" rtlCol="0" anchor="b">
            <a:normAutofit/>
          </a:bodyPr>
          <a:lstStyle/>
          <a:p>
            <a:r>
              <a:rPr lang="en-US" sz="6000">
                <a:solidFill>
                  <a:srgbClr val="FFFFFF"/>
                </a:solidFill>
              </a:rPr>
              <a:t>SELENIUM</a:t>
            </a:r>
          </a:p>
        </p:txBody>
      </p:sp>
      <p:sp>
        <p:nvSpPr>
          <p:cNvPr id="5" name="Slide Number Placeholder 4">
            <a:extLst>
              <a:ext uri="{FF2B5EF4-FFF2-40B4-BE49-F238E27FC236}">
                <a16:creationId xmlns:a16="http://schemas.microsoft.com/office/drawing/2014/main" id="{A0367315-0C30-73B8-27DD-D5886CB5528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A49DFD55-3C28-40EF-9E31-A92D2E4017FF}" type="slidenum">
              <a:rPr lang="en-US" sz="1200">
                <a:solidFill>
                  <a:srgbClr val="FFFFFF"/>
                </a:solidFill>
                <a:latin typeface="Calibri" panose="020F0502020204030204"/>
              </a:rPr>
              <a:pPr>
                <a:spcAft>
                  <a:spcPts val="600"/>
                </a:spcAft>
                <a:defRPr/>
              </a:pPr>
              <a:t>30</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22030373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06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thank you card with flowers&#10;&#10;Description automatically generated">
            <a:extLst>
              <a:ext uri="{FF2B5EF4-FFF2-40B4-BE49-F238E27FC236}">
                <a16:creationId xmlns:a16="http://schemas.microsoft.com/office/drawing/2014/main" id="{46B4F7D6-3C5D-CEFB-C354-C94FD3B5E32B}"/>
              </a:ext>
            </a:extLst>
          </p:cNvPr>
          <p:cNvPicPr>
            <a:picLocks noChangeAspect="1"/>
          </p:cNvPicPr>
          <p:nvPr/>
        </p:nvPicPr>
        <p:blipFill>
          <a:blip r:embed="rId2"/>
          <a:stretch>
            <a:fillRect/>
          </a:stretch>
        </p:blipFill>
        <p:spPr>
          <a:xfrm>
            <a:off x="3310466" y="643466"/>
            <a:ext cx="5571067" cy="5571067"/>
          </a:xfrm>
          <a:prstGeom prst="rect">
            <a:avLst/>
          </a:prstGeom>
        </p:spPr>
      </p:pic>
      <p:sp>
        <p:nvSpPr>
          <p:cNvPr id="5" name="Slide Number Placeholder 4">
            <a:extLst>
              <a:ext uri="{FF2B5EF4-FFF2-40B4-BE49-F238E27FC236}">
                <a16:creationId xmlns:a16="http://schemas.microsoft.com/office/drawing/2014/main" id="{01900607-2058-855D-9161-D1EC204C42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a:solidFill>
                  <a:srgbClr val="FFFFFF"/>
                </a:solidFill>
              </a:rPr>
              <a:pPr>
                <a:spcAft>
                  <a:spcPts val="600"/>
                </a:spcAft>
              </a:pPr>
              <a:t>31</a:t>
            </a:fld>
            <a:endParaRPr lang="en-US" sz="1200">
              <a:solidFill>
                <a:srgbClr val="FFFFFF"/>
              </a:solidFill>
            </a:endParaRPr>
          </a:p>
        </p:txBody>
      </p:sp>
    </p:spTree>
    <p:extLst>
      <p:ext uri="{BB962C8B-B14F-4D97-AF65-F5344CB8AC3E}">
        <p14:creationId xmlns:p14="http://schemas.microsoft.com/office/powerpoint/2010/main" val="388827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838200" y="365125"/>
            <a:ext cx="5393361" cy="1325563"/>
          </a:xfrm>
        </p:spPr>
        <p:txBody>
          <a:bodyPr vert="horz" lIns="91440" tIns="45720" rIns="91440" bIns="45720" rtlCol="0" anchor="ctr">
            <a:normAutofit/>
          </a:bodyPr>
          <a:lstStyle/>
          <a:p>
            <a:r>
              <a:rPr lang="en-US" sz="2800" b="1" kern="1200" dirty="0">
                <a:solidFill>
                  <a:schemeClr val="tx1"/>
                </a:solidFill>
                <a:latin typeface="Calibri"/>
                <a:cs typeface="Calibri"/>
              </a:rPr>
              <a:t>Tools and technology</a:t>
            </a:r>
          </a:p>
        </p:txBody>
      </p:sp>
      <p:sp>
        <p:nvSpPr>
          <p:cNvPr id="50" name="Freeform: Shape 49">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838200" y="1825625"/>
            <a:ext cx="5393361" cy="4351338"/>
          </a:xfrm>
        </p:spPr>
        <p:txBody>
          <a:bodyPr vert="horz" lIns="91440" tIns="45720" rIns="91440" bIns="45720" rtlCol="0" anchor="t">
            <a:normAutofit/>
          </a:bodyPr>
          <a:lstStyle/>
          <a:p>
            <a:pPr marL="285750" indent="-228600">
              <a:buFont typeface="Arial" panose="020B0604020202020204" pitchFamily="34" charset="0"/>
              <a:buChar char="•"/>
            </a:pPr>
            <a:r>
              <a:rPr lang="en-US" sz="2000" dirty="0">
                <a:solidFill>
                  <a:schemeClr val="tx1"/>
                </a:solidFill>
                <a:latin typeface="Calibri"/>
                <a:cs typeface="Calibri"/>
              </a:rPr>
              <a:t>Java 17</a:t>
            </a:r>
          </a:p>
          <a:p>
            <a:pPr marL="285750" indent="-228600">
              <a:buFont typeface="Arial" panose="020B0604020202020204" pitchFamily="34" charset="0"/>
              <a:buChar char="•"/>
            </a:pPr>
            <a:r>
              <a:rPr lang="en-US" sz="2000" dirty="0">
                <a:solidFill>
                  <a:schemeClr val="tx1"/>
                </a:solidFill>
                <a:latin typeface="Calibri"/>
                <a:cs typeface="Calibri"/>
              </a:rPr>
              <a:t>Spring Boot </a:t>
            </a:r>
          </a:p>
          <a:p>
            <a:pPr marL="285750" indent="-228600">
              <a:buFont typeface="Arial" panose="020B0604020202020204" pitchFamily="34" charset="0"/>
              <a:buChar char="•"/>
            </a:pPr>
            <a:r>
              <a:rPr lang="en-US" sz="2000" dirty="0">
                <a:solidFill>
                  <a:schemeClr val="tx1"/>
                </a:solidFill>
                <a:latin typeface="Calibri"/>
                <a:cs typeface="Calibri"/>
              </a:rPr>
              <a:t>Spring Data JPA ( Hibernate)</a:t>
            </a:r>
          </a:p>
          <a:p>
            <a:pPr marL="285750" indent="-228600">
              <a:buFont typeface="Arial" panose="020B0604020202020204" pitchFamily="34" charset="0"/>
              <a:buChar char="•"/>
            </a:pPr>
            <a:r>
              <a:rPr lang="en-US" sz="2000" dirty="0">
                <a:solidFill>
                  <a:schemeClr val="tx1"/>
                </a:solidFill>
                <a:latin typeface="Calibri"/>
                <a:cs typeface="Calibri"/>
              </a:rPr>
              <a:t>MySQL</a:t>
            </a:r>
          </a:p>
          <a:p>
            <a:pPr marL="285750" indent="-228600">
              <a:buFont typeface="Arial" panose="020B0604020202020204" pitchFamily="34" charset="0"/>
              <a:buChar char="•"/>
            </a:pPr>
            <a:r>
              <a:rPr lang="en-US" sz="2000" dirty="0">
                <a:solidFill>
                  <a:schemeClr val="tx1"/>
                </a:solidFill>
                <a:latin typeface="Calibri"/>
                <a:cs typeface="Calibri"/>
              </a:rPr>
              <a:t>Thyme leaf</a:t>
            </a:r>
          </a:p>
          <a:p>
            <a:pPr marL="285750" indent="-228600">
              <a:buFont typeface="Arial" panose="020B0604020202020204" pitchFamily="34" charset="0"/>
              <a:buChar char="•"/>
            </a:pPr>
            <a:r>
              <a:rPr lang="en-US" sz="2000" dirty="0">
                <a:solidFill>
                  <a:schemeClr val="tx1"/>
                </a:solidFill>
                <a:latin typeface="Calibri"/>
                <a:cs typeface="Calibri"/>
              </a:rPr>
              <a:t>Eclipse </a:t>
            </a:r>
          </a:p>
          <a:p>
            <a:pPr indent="-228600">
              <a:buFont typeface="Arial" panose="020B0604020202020204" pitchFamily="34" charset="0"/>
              <a:buChar char="•"/>
            </a:pPr>
            <a:endParaRPr lang="en-US" sz="2000" dirty="0">
              <a:solidFill>
                <a:schemeClr val="tx1"/>
              </a:solidFill>
              <a:latin typeface="Calibri"/>
              <a:cs typeface="Calibri"/>
            </a:endParaRPr>
          </a:p>
        </p:txBody>
      </p:sp>
      <p:sp>
        <p:nvSpPr>
          <p:cNvPr id="52" name="Oval 51">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Tools">
            <a:extLst>
              <a:ext uri="{FF2B5EF4-FFF2-40B4-BE49-F238E27FC236}">
                <a16:creationId xmlns:a16="http://schemas.microsoft.com/office/drawing/2014/main" id="{B0D78468-0834-B084-7519-E366511B9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54" name="Freeform: Shape 53">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56" name="Straight Connector 5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4">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6">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31"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0" name="TextBox 6">
            <a:extLst>
              <a:ext uri="{FF2B5EF4-FFF2-40B4-BE49-F238E27FC236}">
                <a16:creationId xmlns:a16="http://schemas.microsoft.com/office/drawing/2014/main" id="{CB4FB6F9-77D4-8112-736D-2E847DB314B4}"/>
              </a:ext>
            </a:extLst>
          </p:cNvPr>
          <p:cNvGraphicFramePr/>
          <p:nvPr>
            <p:extLst>
              <p:ext uri="{D42A27DB-BD31-4B8C-83A1-F6EECF244321}">
                <p14:modId xmlns:p14="http://schemas.microsoft.com/office/powerpoint/2010/main" val="1628274708"/>
              </p:ext>
            </p:extLst>
          </p:nvPr>
        </p:nvGraphicFramePr>
        <p:xfrm>
          <a:off x="1188062" y="804833"/>
          <a:ext cx="10031842" cy="54149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039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5" name="Rectangle 164">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016084" y="547712"/>
            <a:ext cx="3337715" cy="5577367"/>
          </a:xfrm>
        </p:spPr>
        <p:txBody>
          <a:bodyPr vert="horz" lIns="91440" tIns="45720" rIns="91440" bIns="45720" rtlCol="0" anchor="ctr">
            <a:normAutofit/>
          </a:bodyPr>
          <a:lstStyle/>
          <a:p>
            <a:pPr algn="l"/>
            <a:r>
              <a:rPr lang="en-US" sz="4400" b="1" kern="1200">
                <a:solidFill>
                  <a:schemeClr val="tx1"/>
                </a:solidFill>
                <a:latin typeface="+mj-lt"/>
                <a:ea typeface="+mj-ea"/>
                <a:cs typeface="+mj-cs"/>
              </a:rPr>
              <a:t>PROJECT STRUCTURE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dirty="0"/>
              <a:pPr>
                <a:spcAft>
                  <a:spcPts val="600"/>
                </a:spcAft>
              </a:pPr>
              <a:t>6</a:t>
            </a:fld>
            <a:endParaRPr lang="en-US" sz="1200" dirty="0"/>
          </a:p>
        </p:txBody>
      </p:sp>
      <p:graphicFrame>
        <p:nvGraphicFramePr>
          <p:cNvPr id="144" name="TextBox 117">
            <a:extLst>
              <a:ext uri="{FF2B5EF4-FFF2-40B4-BE49-F238E27FC236}">
                <a16:creationId xmlns:a16="http://schemas.microsoft.com/office/drawing/2014/main" id="{E4AC2A5F-38BB-FD61-355F-89B6387D6975}"/>
              </a:ext>
            </a:extLst>
          </p:cNvPr>
          <p:cNvGraphicFramePr/>
          <p:nvPr>
            <p:extLst>
              <p:ext uri="{D42A27DB-BD31-4B8C-83A1-F6EECF244321}">
                <p14:modId xmlns:p14="http://schemas.microsoft.com/office/powerpoint/2010/main" val="1307682096"/>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25852" y="1118937"/>
            <a:ext cx="3404937" cy="2683187"/>
          </a:xfrm>
        </p:spPr>
        <p:txBody>
          <a:bodyPr vert="horz" lIns="91440" tIns="45720" rIns="91440" bIns="45720" rtlCol="0" anchor="b">
            <a:normAutofit/>
          </a:bodyPr>
          <a:lstStyle/>
          <a:p>
            <a:endParaRPr lang="en-US" sz="4000" b="1" kern="1200">
              <a:solidFill>
                <a:schemeClr val="tx2"/>
              </a:solidFill>
              <a:latin typeface="+mj-lt"/>
              <a:ea typeface="+mj-ea"/>
              <a:cs typeface="+mj-cs"/>
            </a:endParaRPr>
          </a:p>
          <a:p>
            <a:endParaRPr lang="en-US" sz="4000" b="1" kern="1200">
              <a:solidFill>
                <a:schemeClr val="tx2"/>
              </a:solidFill>
              <a:latin typeface="+mj-lt"/>
              <a:ea typeface="+mj-ea"/>
              <a:cs typeface="+mj-cs"/>
            </a:endParaRPr>
          </a:p>
        </p:txBody>
      </p:sp>
      <p:grpSp>
        <p:nvGrpSpPr>
          <p:cNvPr id="33" name="Group 32">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34" name="Freeform: Shape 33">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7" descr="A screenshot of a computer&#10;&#10;Description automatically generated">
            <a:extLst>
              <a:ext uri="{FF2B5EF4-FFF2-40B4-BE49-F238E27FC236}">
                <a16:creationId xmlns:a16="http://schemas.microsoft.com/office/drawing/2014/main" id="{7723F390-6AF5-3AF3-DD87-5142B48DB109}"/>
              </a:ext>
            </a:extLst>
          </p:cNvPr>
          <p:cNvPicPr>
            <a:picLocks noChangeAspect="1"/>
          </p:cNvPicPr>
          <p:nvPr/>
        </p:nvPicPr>
        <p:blipFill>
          <a:blip r:embed="rId2"/>
          <a:stretch>
            <a:fillRect/>
          </a:stretch>
        </p:blipFill>
        <p:spPr>
          <a:xfrm>
            <a:off x="804672" y="1227724"/>
            <a:ext cx="6137549" cy="4402552"/>
          </a:xfrm>
          <a:prstGeom prst="rect">
            <a:avLst/>
          </a:prstGeom>
        </p:spPr>
      </p:pic>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dirty="0">
                <a:solidFill>
                  <a:schemeClr val="tx1">
                    <a:tint val="75000"/>
                  </a:schemeClr>
                </a:solidFill>
                <a:latin typeface="+mn-lt"/>
                <a:ea typeface="+mn-ea"/>
                <a:cs typeface="+mn-cs"/>
              </a:rPr>
              <a:t>Student Management System</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7</a:t>
            </a:fld>
            <a:endParaRPr lang="en-US" sz="1200"/>
          </a:p>
        </p:txBody>
      </p:sp>
      <p:grpSp>
        <p:nvGrpSpPr>
          <p:cNvPr id="39" name="Group 38">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40" name="Freeform: Shape 39">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ABCC9B69-4D4B-95B9-748E-D45CF6B4EB41}"/>
              </a:ext>
            </a:extLst>
          </p:cNvPr>
          <p:cNvSpPr txBox="1"/>
          <p:nvPr/>
        </p:nvSpPr>
        <p:spPr>
          <a:xfrm>
            <a:off x="865909" y="571500"/>
            <a:ext cx="10668000" cy="7540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000" b="1" dirty="0">
                <a:latin typeface="Calibri"/>
                <a:cs typeface="Calibri"/>
              </a:rPr>
              <a:t>FIG-1 PROJECT FOLDER</a:t>
            </a:r>
          </a:p>
          <a:p>
            <a:pPr>
              <a:spcAft>
                <a:spcPts val="600"/>
              </a:spcAft>
            </a:pPr>
            <a:endParaRPr lang="en-GB"/>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9F705D16-366E-4226-535B-6C7D8CF310DC}"/>
                  </a:ext>
                </a:extLst>
              </p14:cNvPr>
              <p14:cNvContentPartPr/>
              <p14:nvPr/>
            </p14:nvContentPartPr>
            <p14:xfrm>
              <a:off x="353121" y="5500461"/>
              <a:ext cx="945735" cy="37977"/>
            </p14:xfrm>
          </p:contentPart>
        </mc:Choice>
        <mc:Fallback xmlns="">
          <p:pic>
            <p:nvPicPr>
              <p:cNvPr id="10" name="Ink 9">
                <a:extLst>
                  <a:ext uri="{FF2B5EF4-FFF2-40B4-BE49-F238E27FC236}">
                    <a16:creationId xmlns:a16="http://schemas.microsoft.com/office/drawing/2014/main" id="{9F705D16-366E-4226-535B-6C7D8CF310DC}"/>
                  </a:ext>
                </a:extLst>
              </p:cNvPr>
              <p:cNvPicPr/>
              <p:nvPr/>
            </p:nvPicPr>
            <p:blipFill>
              <a:blip r:embed="rId4"/>
              <a:stretch>
                <a:fillRect/>
              </a:stretch>
            </p:blipFill>
            <p:spPr>
              <a:xfrm>
                <a:off x="335487" y="5482547"/>
                <a:ext cx="981362" cy="73446"/>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0BAD393-58F7-086F-B8D5-09D74D522969}"/>
                  </a:ext>
                </a:extLst>
              </p14:cNvPr>
              <p14:cNvContentPartPr/>
              <p14:nvPr/>
            </p14:nvContentPartPr>
            <p14:xfrm>
              <a:off x="1245219" y="5352585"/>
              <a:ext cx="276965" cy="406199"/>
            </p14:xfrm>
          </p:contentPart>
        </mc:Choice>
        <mc:Fallback xmlns="">
          <p:pic>
            <p:nvPicPr>
              <p:cNvPr id="12" name="Ink 11">
                <a:extLst>
                  <a:ext uri="{FF2B5EF4-FFF2-40B4-BE49-F238E27FC236}">
                    <a16:creationId xmlns:a16="http://schemas.microsoft.com/office/drawing/2014/main" id="{B0BAD393-58F7-086F-B8D5-09D74D522969}"/>
                  </a:ext>
                </a:extLst>
              </p:cNvPr>
              <p:cNvPicPr/>
              <p:nvPr/>
            </p:nvPicPr>
            <p:blipFill>
              <a:blip r:embed="rId6"/>
              <a:stretch>
                <a:fillRect/>
              </a:stretch>
            </p:blipFill>
            <p:spPr>
              <a:xfrm>
                <a:off x="1227594" y="5334955"/>
                <a:ext cx="312575" cy="441818"/>
              </a:xfrm>
              <a:prstGeom prst="rect">
                <a:avLst/>
              </a:prstGeom>
            </p:spPr>
          </p:pic>
        </mc:Fallback>
      </mc:AlternateContent>
    </p:spTree>
    <p:extLst>
      <p:ext uri="{BB962C8B-B14F-4D97-AF65-F5344CB8AC3E}">
        <p14:creationId xmlns:p14="http://schemas.microsoft.com/office/powerpoint/2010/main" val="33865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3165-8BE1-97CF-33E2-7D6D10EFAF4C}"/>
              </a:ext>
            </a:extLst>
          </p:cNvPr>
          <p:cNvSpPr>
            <a:spLocks noGrp="1"/>
          </p:cNvSpPr>
          <p:nvPr>
            <p:ph type="title"/>
          </p:nvPr>
        </p:nvSpPr>
        <p:spPr/>
        <p:txBody>
          <a:bodyPr>
            <a:normAutofit/>
          </a:bodyPr>
          <a:lstStyle/>
          <a:p>
            <a:pPr algn="l"/>
            <a:r>
              <a:rPr lang="en-GB" sz="1800" b="1">
                <a:latin typeface="Calibri"/>
                <a:ea typeface="+mj-lt"/>
                <a:cs typeface="+mj-lt"/>
              </a:rPr>
              <a:t>POM is an acronym for Project Object Model. The pom.xml file contains information of project and configuration information for the maven to build the project such as dependencies, build directory, source directory, test source directory, plugin, goals etc.</a:t>
            </a:r>
            <a:endParaRPr lang="en-US" sz="1800" b="1">
              <a:latin typeface="Calibri"/>
              <a:ea typeface="Calibri"/>
              <a:cs typeface="Calibri"/>
            </a:endParaRPr>
          </a:p>
        </p:txBody>
      </p:sp>
      <p:graphicFrame>
        <p:nvGraphicFramePr>
          <p:cNvPr id="7" name="Table Placeholder 6">
            <a:extLst>
              <a:ext uri="{FF2B5EF4-FFF2-40B4-BE49-F238E27FC236}">
                <a16:creationId xmlns:a16="http://schemas.microsoft.com/office/drawing/2014/main" id="{A01D1E01-279A-444B-20D0-52E976C537EB}"/>
              </a:ext>
            </a:extLst>
          </p:cNvPr>
          <p:cNvGraphicFramePr>
            <a:graphicFrameLocks noGrp="1"/>
          </p:cNvGraphicFramePr>
          <p:nvPr>
            <p:ph type="tbl" sz="quarter" idx="14"/>
            <p:extLst>
              <p:ext uri="{D42A27DB-BD31-4B8C-83A1-F6EECF244321}">
                <p14:modId xmlns:p14="http://schemas.microsoft.com/office/powerpoint/2010/main" val="2670158374"/>
              </p:ext>
            </p:extLst>
          </p:nvPr>
        </p:nvGraphicFramePr>
        <p:xfrm>
          <a:off x="838200" y="2111375"/>
          <a:ext cx="10515600" cy="4114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06546420"/>
                    </a:ext>
                  </a:extLst>
                </a:gridCol>
                <a:gridCol w="5257800">
                  <a:extLst>
                    <a:ext uri="{9D8B030D-6E8A-4147-A177-3AD203B41FA5}">
                      <a16:colId xmlns:a16="http://schemas.microsoft.com/office/drawing/2014/main" val="1621273050"/>
                    </a:ext>
                  </a:extLst>
                </a:gridCol>
              </a:tblGrid>
              <a:tr h="0">
                <a:tc>
                  <a:txBody>
                    <a:bodyPr/>
                    <a:lstStyle/>
                    <a:p>
                      <a:r>
                        <a:rPr lang="en-GB" dirty="0">
                          <a:latin typeface="Calibri"/>
                        </a:rPr>
                        <a:t>Element</a:t>
                      </a:r>
                    </a:p>
                  </a:txBody>
                  <a:tcPr anchor="ctr">
                    <a:solidFill>
                      <a:schemeClr val="tx1">
                        <a:lumMod val="95000"/>
                        <a:lumOff val="5000"/>
                      </a:schemeClr>
                    </a:solidFill>
                  </a:tcPr>
                </a:tc>
                <a:tc>
                  <a:txBody>
                    <a:bodyPr/>
                    <a:lstStyle/>
                    <a:p>
                      <a:r>
                        <a:rPr lang="en-GB" dirty="0">
                          <a:latin typeface="Calibri"/>
                        </a:rPr>
                        <a:t>Description</a:t>
                      </a:r>
                    </a:p>
                  </a:txBody>
                  <a:tcPr anchor="ctr">
                    <a:solidFill>
                      <a:schemeClr val="tx1">
                        <a:lumMod val="95000"/>
                        <a:lumOff val="5000"/>
                      </a:schemeClr>
                    </a:solidFill>
                  </a:tcPr>
                </a:tc>
                <a:extLst>
                  <a:ext uri="{0D108BD9-81ED-4DB2-BD59-A6C34878D82A}">
                    <a16:rowId xmlns:a16="http://schemas.microsoft.com/office/drawing/2014/main" val="2031815272"/>
                  </a:ext>
                </a:extLst>
              </a:tr>
              <a:tr h="0">
                <a:tc>
                  <a:txBody>
                    <a:bodyPr/>
                    <a:lstStyle/>
                    <a:p>
                      <a:r>
                        <a:rPr lang="en-GB" dirty="0">
                          <a:latin typeface="Calibri"/>
                        </a:rPr>
                        <a:t>project</a:t>
                      </a:r>
                    </a:p>
                  </a:txBody>
                  <a:tcPr anchor="ctr"/>
                </a:tc>
                <a:tc>
                  <a:txBody>
                    <a:bodyPr/>
                    <a:lstStyle/>
                    <a:p>
                      <a:r>
                        <a:rPr lang="en-GB" dirty="0">
                          <a:latin typeface="Calibri"/>
                        </a:rPr>
                        <a:t>It is the root element of pom.xml file.</a:t>
                      </a:r>
                    </a:p>
                  </a:txBody>
                  <a:tcPr anchor="ctr"/>
                </a:tc>
                <a:extLst>
                  <a:ext uri="{0D108BD9-81ED-4DB2-BD59-A6C34878D82A}">
                    <a16:rowId xmlns:a16="http://schemas.microsoft.com/office/drawing/2014/main" val="1880653123"/>
                  </a:ext>
                </a:extLst>
              </a:tr>
              <a:tr h="0">
                <a:tc>
                  <a:txBody>
                    <a:bodyPr/>
                    <a:lstStyle/>
                    <a:p>
                      <a:r>
                        <a:rPr lang="en-GB" dirty="0">
                          <a:latin typeface="Calibri"/>
                        </a:rPr>
                        <a:t>modelVersion</a:t>
                      </a:r>
                    </a:p>
                  </a:txBody>
                  <a:tcPr anchor="ctr"/>
                </a:tc>
                <a:tc>
                  <a:txBody>
                    <a:bodyPr/>
                    <a:lstStyle/>
                    <a:p>
                      <a:r>
                        <a:rPr lang="en-GB" dirty="0">
                          <a:latin typeface="Calibri"/>
                        </a:rPr>
                        <a:t>It is the sub element of project. It specifies the model Version. It should be set to 4.0.0.</a:t>
                      </a:r>
                    </a:p>
                  </a:txBody>
                  <a:tcPr anchor="ctr"/>
                </a:tc>
                <a:extLst>
                  <a:ext uri="{0D108BD9-81ED-4DB2-BD59-A6C34878D82A}">
                    <a16:rowId xmlns:a16="http://schemas.microsoft.com/office/drawing/2014/main" val="2709121486"/>
                  </a:ext>
                </a:extLst>
              </a:tr>
              <a:tr h="0">
                <a:tc>
                  <a:txBody>
                    <a:bodyPr/>
                    <a:lstStyle/>
                    <a:p>
                      <a:r>
                        <a:rPr lang="en-GB" dirty="0">
                          <a:latin typeface="Calibri"/>
                        </a:rPr>
                        <a:t>groupId</a:t>
                      </a:r>
                    </a:p>
                  </a:txBody>
                  <a:tcPr anchor="ctr"/>
                </a:tc>
                <a:tc>
                  <a:txBody>
                    <a:bodyPr/>
                    <a:lstStyle/>
                    <a:p>
                      <a:r>
                        <a:rPr lang="en-GB" dirty="0">
                          <a:latin typeface="Calibri"/>
                        </a:rPr>
                        <a:t>It is the sub element of project. It specifies the id for the project group.</a:t>
                      </a:r>
                    </a:p>
                  </a:txBody>
                  <a:tcPr anchor="ctr"/>
                </a:tc>
                <a:extLst>
                  <a:ext uri="{0D108BD9-81ED-4DB2-BD59-A6C34878D82A}">
                    <a16:rowId xmlns:a16="http://schemas.microsoft.com/office/drawing/2014/main" val="1128532978"/>
                  </a:ext>
                </a:extLst>
              </a:tr>
              <a:tr h="0">
                <a:tc>
                  <a:txBody>
                    <a:bodyPr/>
                    <a:lstStyle/>
                    <a:p>
                      <a:r>
                        <a:rPr lang="en-GB" dirty="0">
                          <a:latin typeface="Calibri"/>
                        </a:rPr>
                        <a:t>artifactId</a:t>
                      </a:r>
                    </a:p>
                  </a:txBody>
                  <a:tcPr anchor="ctr"/>
                </a:tc>
                <a:tc>
                  <a:txBody>
                    <a:bodyPr/>
                    <a:lstStyle/>
                    <a:p>
                      <a:r>
                        <a:rPr lang="en-GB" dirty="0">
                          <a:latin typeface="Calibri"/>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anchor="ctr"/>
                </a:tc>
                <a:extLst>
                  <a:ext uri="{0D108BD9-81ED-4DB2-BD59-A6C34878D82A}">
                    <a16:rowId xmlns:a16="http://schemas.microsoft.com/office/drawing/2014/main" val="2731895098"/>
                  </a:ext>
                </a:extLst>
              </a:tr>
              <a:tr h="0">
                <a:tc>
                  <a:txBody>
                    <a:bodyPr/>
                    <a:lstStyle/>
                    <a:p>
                      <a:r>
                        <a:rPr lang="en-GB" dirty="0">
                          <a:latin typeface="Calibri"/>
                        </a:rPr>
                        <a:t>version</a:t>
                      </a:r>
                    </a:p>
                  </a:txBody>
                  <a:tcPr anchor="ctr"/>
                </a:tc>
                <a:tc>
                  <a:txBody>
                    <a:bodyPr/>
                    <a:lstStyle/>
                    <a:p>
                      <a:r>
                        <a:rPr lang="en-GB" dirty="0">
                          <a:latin typeface="Calibri"/>
                        </a:rPr>
                        <a:t>It is the sub element of project. It specifies the version of the artifact under given group.</a:t>
                      </a:r>
                    </a:p>
                  </a:txBody>
                  <a:tcPr anchor="ctr"/>
                </a:tc>
                <a:extLst>
                  <a:ext uri="{0D108BD9-81ED-4DB2-BD59-A6C34878D82A}">
                    <a16:rowId xmlns:a16="http://schemas.microsoft.com/office/drawing/2014/main" val="2290092830"/>
                  </a:ext>
                </a:extLst>
              </a:tr>
            </a:tbl>
          </a:graphicData>
        </a:graphic>
      </p:graphicFrame>
      <p:sp>
        <p:nvSpPr>
          <p:cNvPr id="4" name="Footer Placeholder 3">
            <a:extLst>
              <a:ext uri="{FF2B5EF4-FFF2-40B4-BE49-F238E27FC236}">
                <a16:creationId xmlns:a16="http://schemas.microsoft.com/office/drawing/2014/main" id="{4E589826-025E-A7B8-8C95-5ADFDDD80E49}"/>
              </a:ext>
            </a:extLst>
          </p:cNvPr>
          <p:cNvSpPr>
            <a:spLocks noGrp="1"/>
          </p:cNvSpPr>
          <p:nvPr>
            <p:ph type="ftr" sz="quarter" idx="11"/>
          </p:nvPr>
        </p:nvSpPr>
        <p:spPr/>
        <p:txBody>
          <a:bodyPr/>
          <a:lstStyle/>
          <a:p>
            <a:r>
              <a:rPr lang="en-US" dirty="0"/>
              <a:t>Student management system</a:t>
            </a:r>
          </a:p>
        </p:txBody>
      </p:sp>
      <p:sp>
        <p:nvSpPr>
          <p:cNvPr id="5" name="Slide Number Placeholder 4">
            <a:extLst>
              <a:ext uri="{FF2B5EF4-FFF2-40B4-BE49-F238E27FC236}">
                <a16:creationId xmlns:a16="http://schemas.microsoft.com/office/drawing/2014/main" id="{9F8E8ED0-0829-A617-EB54-0ECB42EF624B}"/>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3468430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B7495-711C-9148-C1FF-50887B714B78}"/>
              </a:ext>
            </a:extLst>
          </p:cNvPr>
          <p:cNvSpPr>
            <a:spLocks noGrp="1"/>
          </p:cNvSpPr>
          <p:nvPr>
            <p:ph type="title"/>
          </p:nvPr>
        </p:nvSpPr>
        <p:spPr>
          <a:xfrm>
            <a:off x="1008184" y="174032"/>
            <a:ext cx="10175631" cy="1111843"/>
          </a:xfrm>
        </p:spPr>
        <p:txBody>
          <a:bodyPr vert="horz" lIns="91440" tIns="45720" rIns="91440" bIns="45720" rtlCol="0" anchor="ctr">
            <a:normAutofit/>
          </a:bodyPr>
          <a:lstStyle/>
          <a:p>
            <a:r>
              <a:rPr lang="en-US" sz="4000" b="1" kern="1200">
                <a:solidFill>
                  <a:schemeClr val="tx1"/>
                </a:solidFill>
                <a:latin typeface="+mj-lt"/>
                <a:ea typeface="+mj-ea"/>
                <a:cs typeface="+mj-cs"/>
              </a:rPr>
              <a:t>Snapshot of project</a:t>
            </a:r>
            <a:endParaRPr lang="en-US" sz="4000"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9264CD84-75D1-4142-7403-429EB554926F}"/>
              </a:ext>
            </a:extLst>
          </p:cNvPr>
          <p:cNvSpPr txBox="1"/>
          <p:nvPr/>
        </p:nvSpPr>
        <p:spPr>
          <a:xfrm>
            <a:off x="1008184" y="1114851"/>
            <a:ext cx="10175630" cy="11129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gn="ctr">
              <a:lnSpc>
                <a:spcPct val="90000"/>
              </a:lnSpc>
              <a:spcAft>
                <a:spcPts val="600"/>
              </a:spcAft>
              <a:buFont typeface="Arial" panose="020B0604020202020204" pitchFamily="34" charset="0"/>
              <a:buChar char="•"/>
            </a:pPr>
            <a:r>
              <a:rPr lang="en-US" sz="2000" dirty="0"/>
              <a:t>FIG-1 DASHBOARD OF STUDENTS WHERE USER CAN ADD STUDENT AND CAN SEE LIST OF STUDENT</a:t>
            </a:r>
          </a:p>
          <a:p>
            <a:pPr indent="-228600" algn="ctr">
              <a:lnSpc>
                <a:spcPct val="90000"/>
              </a:lnSpc>
              <a:spcAft>
                <a:spcPts val="600"/>
              </a:spcAft>
              <a:buFont typeface="Arial" panose="020B0604020202020204" pitchFamily="34" charset="0"/>
              <a:buChar char="•"/>
            </a:pPr>
            <a:endParaRPr lang="en-US" sz="2000"/>
          </a:p>
        </p:txBody>
      </p:sp>
      <p:pic>
        <p:nvPicPr>
          <p:cNvPr id="7" name="Picture 7" descr="A screenshot of a computer&#10;&#10;Description automatically generated">
            <a:extLst>
              <a:ext uri="{FF2B5EF4-FFF2-40B4-BE49-F238E27FC236}">
                <a16:creationId xmlns:a16="http://schemas.microsoft.com/office/drawing/2014/main" id="{B1F88C07-A589-4E51-1FD3-8F40783599AB}"/>
              </a:ext>
            </a:extLst>
          </p:cNvPr>
          <p:cNvPicPr>
            <a:picLocks noChangeAspect="1"/>
          </p:cNvPicPr>
          <p:nvPr/>
        </p:nvPicPr>
        <p:blipFill>
          <a:blip r:embed="rId2"/>
          <a:stretch>
            <a:fillRect/>
          </a:stretch>
        </p:blipFill>
        <p:spPr>
          <a:xfrm>
            <a:off x="1394888" y="2405149"/>
            <a:ext cx="9396126" cy="3899393"/>
          </a:xfrm>
          <a:prstGeom prst="rect">
            <a:avLst/>
          </a:prstGeom>
        </p:spPr>
      </p:pic>
      <p:sp>
        <p:nvSpPr>
          <p:cNvPr id="4" name="Footer Placeholder 3">
            <a:extLst>
              <a:ext uri="{FF2B5EF4-FFF2-40B4-BE49-F238E27FC236}">
                <a16:creationId xmlns:a16="http://schemas.microsoft.com/office/drawing/2014/main" id="{98FBD32F-D577-4E44-8679-22897B5C841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sz="1200" kern="1200">
                <a:solidFill>
                  <a:schemeClr val="tx1">
                    <a:tint val="75000"/>
                  </a:scheme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C8171162-23A8-9A14-F4FC-BE710C026D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z="1200" smtClean="0"/>
              <a:pPr>
                <a:spcAft>
                  <a:spcPts val="600"/>
                </a:spcAft>
              </a:pPr>
              <a:t>9</a:t>
            </a:fld>
            <a:endParaRPr lang="en-US" sz="1200"/>
          </a:p>
        </p:txBody>
      </p:sp>
    </p:spTree>
    <p:extLst>
      <p:ext uri="{BB962C8B-B14F-4D97-AF65-F5344CB8AC3E}">
        <p14:creationId xmlns:p14="http://schemas.microsoft.com/office/powerpoint/2010/main" val="337857105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5826B4-4DD2-4A9B-8D6D-E91CF9C231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441</Words>
  <Application>Microsoft Office PowerPoint</Application>
  <PresentationFormat>Widescreen</PresentationFormat>
  <Paragraphs>134</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Student management system</vt:lpstr>
      <vt:lpstr>AGENDA</vt:lpstr>
      <vt:lpstr>INTRODUCTION</vt:lpstr>
      <vt:lpstr>Tools and technology</vt:lpstr>
      <vt:lpstr>PowerPoint Presentation</vt:lpstr>
      <vt:lpstr>PROJECT STRUCTURE</vt:lpstr>
      <vt:lpstr> </vt:lpstr>
      <vt:lpstr>POM is an acronym for Project Object Model. The pom.xml file contains information of project and configuration information for the maven to build the project such as dependencies, build directory, source directory, test source directory, plugin, goals etc.</vt:lpstr>
      <vt:lpstr>Snapshot of project</vt:lpstr>
      <vt:lpstr>Snapshot of project</vt:lpstr>
      <vt:lpstr>Snapshot of project</vt:lpstr>
      <vt:lpstr>Snapshot of project</vt:lpstr>
      <vt:lpstr>Snapshot of project</vt:lpstr>
      <vt:lpstr>Snapshot of project</vt:lpstr>
      <vt:lpstr>ABOUT JENKINS</vt:lpstr>
      <vt:lpstr>JENKIN FEATURES</vt:lpstr>
      <vt:lpstr>JENKIN ARCHITECTURE</vt:lpstr>
      <vt:lpstr>Jenkin dashboard</vt:lpstr>
      <vt:lpstr>CREATE PROJECT IN JENKINS</vt:lpstr>
      <vt:lpstr>PUSH CODE IN GITHUB</vt:lpstr>
      <vt:lpstr>COMMANDS </vt:lpstr>
      <vt:lpstr>COMMANDS </vt:lpstr>
      <vt:lpstr>COMMANDS</vt:lpstr>
      <vt:lpstr>COMMANDS</vt:lpstr>
      <vt:lpstr>commands</vt:lpstr>
      <vt:lpstr>DEPLOYMENT IN JENKINS</vt:lpstr>
      <vt:lpstr>DEPLOYMENT IN JENKINS</vt:lpstr>
      <vt:lpstr>DEPLOYMENT IN JENKINS</vt:lpstr>
      <vt:lpstr>DEPLOYMENT IN JENKINS</vt:lpstr>
      <vt:lpstr>SELENIUM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568</cp:revision>
  <dcterms:created xsi:type="dcterms:W3CDTF">2023-07-05T14:49:37Z</dcterms:created>
  <dcterms:modified xsi:type="dcterms:W3CDTF">2023-07-11T04:26:40Z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