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96" r:id="rId3"/>
    <p:sldId id="297" r:id="rId4"/>
    <p:sldId id="259" r:id="rId5"/>
    <p:sldId id="261" r:id="rId6"/>
    <p:sldId id="264" r:id="rId7"/>
    <p:sldId id="265" r:id="rId8"/>
    <p:sldId id="266" r:id="rId9"/>
    <p:sldId id="298" r:id="rId10"/>
  </p:sldIdLst>
  <p:sldSz cx="9144000" cy="5143500" type="screen16x9"/>
  <p:notesSz cx="6858000" cy="9144000"/>
  <p:embeddedFontLst>
    <p:embeddedFont>
      <p:font typeface="Cabin" panose="020B060402020202020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08F914-0D78-4640-8F28-A256B649DC46}">
  <a:tblStyle styleId="{2508F914-0D78-4640-8F28-A256B649D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Sharma" userId="08411ab782a92111" providerId="LiveId" clId="{ED0095C2-12ED-443A-AB4F-52F34D638465}"/>
    <pc:docChg chg="custSel modSld">
      <pc:chgData name="Dhruv Sharma" userId="08411ab782a92111" providerId="LiveId" clId="{ED0095C2-12ED-443A-AB4F-52F34D638465}" dt="2024-08-09T20:28:22.823" v="21" actId="20577"/>
      <pc:docMkLst>
        <pc:docMk/>
      </pc:docMkLst>
      <pc:sldChg chg="delSp mod">
        <pc:chgData name="Dhruv Sharma" userId="08411ab782a92111" providerId="LiveId" clId="{ED0095C2-12ED-443A-AB4F-52F34D638465}" dt="2024-08-09T20:27:38.849" v="0" actId="478"/>
        <pc:sldMkLst>
          <pc:docMk/>
          <pc:sldMk cId="0" sldId="256"/>
        </pc:sldMkLst>
        <pc:spChg chg="del">
          <ac:chgData name="Dhruv Sharma" userId="08411ab782a92111" providerId="LiveId" clId="{ED0095C2-12ED-443A-AB4F-52F34D638465}" dt="2024-08-09T20:27:38.849" v="0" actId="478"/>
          <ac:spMkLst>
            <pc:docMk/>
            <pc:sldMk cId="0" sldId="256"/>
            <ac:spMk id="450" creationId="{00000000-0000-0000-0000-000000000000}"/>
          </ac:spMkLst>
        </pc:spChg>
      </pc:sldChg>
      <pc:sldChg chg="modSp mod">
        <pc:chgData name="Dhruv Sharma" userId="08411ab782a92111" providerId="LiveId" clId="{ED0095C2-12ED-443A-AB4F-52F34D638465}" dt="2024-08-09T20:28:22.823" v="21" actId="20577"/>
        <pc:sldMkLst>
          <pc:docMk/>
          <pc:sldMk cId="2105655971" sldId="266"/>
        </pc:sldMkLst>
        <pc:spChg chg="mod">
          <ac:chgData name="Dhruv Sharma" userId="08411ab782a92111" providerId="LiveId" clId="{ED0095C2-12ED-443A-AB4F-52F34D638465}" dt="2024-08-09T20:28:22.823" v="21" actId="20577"/>
          <ac:spMkLst>
            <pc:docMk/>
            <pc:sldMk cId="2105655971" sldId="266"/>
            <ac:spMk id="44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00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781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65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8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80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032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f3cfcb53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f3cfcb53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99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" y="-40625"/>
            <a:ext cx="9954052" cy="5227298"/>
            <a:chOff x="-2" y="-40625"/>
            <a:chExt cx="9954052" cy="5227298"/>
          </a:xfrm>
        </p:grpSpPr>
        <p:sp>
          <p:nvSpPr>
            <p:cNvPr id="10" name="Google Shape;10;p2"/>
            <p:cNvSpPr/>
            <p:nvPr/>
          </p:nvSpPr>
          <p:spPr>
            <a:xfrm>
              <a:off x="5149125" y="-40625"/>
              <a:ext cx="4804925" cy="5227298"/>
            </a:xfrm>
            <a:custGeom>
              <a:avLst/>
              <a:gdLst/>
              <a:ahLst/>
              <a:cxnLst/>
              <a:rect l="l" t="t" r="r" b="b"/>
              <a:pathLst>
                <a:path w="1338" h="1455" extrusionOk="0">
                  <a:moveTo>
                    <a:pt x="1338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662" y="35"/>
                    <a:pt x="847" y="104"/>
                    <a:pt x="866" y="217"/>
                  </a:cubicBezTo>
                  <a:cubicBezTo>
                    <a:pt x="887" y="348"/>
                    <a:pt x="696" y="377"/>
                    <a:pt x="604" y="388"/>
                  </a:cubicBezTo>
                  <a:cubicBezTo>
                    <a:pt x="446" y="407"/>
                    <a:pt x="273" y="389"/>
                    <a:pt x="147" y="506"/>
                  </a:cubicBezTo>
                  <a:cubicBezTo>
                    <a:pt x="21" y="624"/>
                    <a:pt x="0" y="818"/>
                    <a:pt x="25" y="979"/>
                  </a:cubicBezTo>
                  <a:cubicBezTo>
                    <a:pt x="53" y="1156"/>
                    <a:pt x="181" y="1277"/>
                    <a:pt x="339" y="1349"/>
                  </a:cubicBezTo>
                  <a:cubicBezTo>
                    <a:pt x="467" y="1407"/>
                    <a:pt x="627" y="1454"/>
                    <a:pt x="770" y="1454"/>
                  </a:cubicBezTo>
                  <a:cubicBezTo>
                    <a:pt x="771" y="1454"/>
                    <a:pt x="772" y="1454"/>
                    <a:pt x="773" y="1454"/>
                  </a:cubicBezTo>
                  <a:cubicBezTo>
                    <a:pt x="1338" y="1455"/>
                    <a:pt x="1338" y="1455"/>
                    <a:pt x="1338" y="1455"/>
                  </a:cubicBezTo>
                  <a:cubicBezTo>
                    <a:pt x="1338" y="0"/>
                    <a:pt x="1338" y="0"/>
                    <a:pt x="133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" y="7"/>
              <a:ext cx="2900326" cy="3018281"/>
            </a:xfrm>
            <a:custGeom>
              <a:avLst/>
              <a:gdLst/>
              <a:ahLst/>
              <a:cxnLst/>
              <a:rect l="l" t="t" r="r" b="b"/>
              <a:pathLst>
                <a:path w="1399" h="1455" extrusionOk="0">
                  <a:moveTo>
                    <a:pt x="1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96" y="1444"/>
                    <a:pt x="193" y="1434"/>
                    <a:pt x="290" y="1424"/>
                  </a:cubicBezTo>
                  <a:cubicBezTo>
                    <a:pt x="445" y="1409"/>
                    <a:pt x="720" y="1331"/>
                    <a:pt x="644" y="1119"/>
                  </a:cubicBezTo>
                  <a:cubicBezTo>
                    <a:pt x="612" y="1029"/>
                    <a:pt x="552" y="948"/>
                    <a:pt x="504" y="867"/>
                  </a:cubicBezTo>
                  <a:cubicBezTo>
                    <a:pt x="466" y="803"/>
                    <a:pt x="420" y="703"/>
                    <a:pt x="455" y="626"/>
                  </a:cubicBezTo>
                  <a:cubicBezTo>
                    <a:pt x="487" y="557"/>
                    <a:pt x="561" y="530"/>
                    <a:pt x="629" y="528"/>
                  </a:cubicBezTo>
                  <a:cubicBezTo>
                    <a:pt x="638" y="528"/>
                    <a:pt x="646" y="528"/>
                    <a:pt x="655" y="528"/>
                  </a:cubicBezTo>
                  <a:cubicBezTo>
                    <a:pt x="734" y="528"/>
                    <a:pt x="813" y="538"/>
                    <a:pt x="893" y="541"/>
                  </a:cubicBezTo>
                  <a:cubicBezTo>
                    <a:pt x="906" y="541"/>
                    <a:pt x="919" y="541"/>
                    <a:pt x="933" y="541"/>
                  </a:cubicBezTo>
                  <a:cubicBezTo>
                    <a:pt x="1008" y="541"/>
                    <a:pt x="1086" y="533"/>
                    <a:pt x="1158" y="508"/>
                  </a:cubicBezTo>
                  <a:cubicBezTo>
                    <a:pt x="1212" y="490"/>
                    <a:pt x="1264" y="457"/>
                    <a:pt x="1297" y="407"/>
                  </a:cubicBezTo>
                  <a:cubicBezTo>
                    <a:pt x="1399" y="255"/>
                    <a:pt x="1274" y="60"/>
                    <a:pt x="1131" y="5"/>
                  </a:cubicBezTo>
                  <a:cubicBezTo>
                    <a:pt x="1131" y="5"/>
                    <a:pt x="1129" y="2"/>
                    <a:pt x="1126" y="0"/>
                  </a:cubicBezTo>
                </a:path>
              </a:pathLst>
            </a:custGeom>
            <a:solidFill>
              <a:srgbClr val="2E57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207153" y="221797"/>
            <a:ext cx="9101290" cy="4964878"/>
            <a:chOff x="-207153" y="221797"/>
            <a:chExt cx="9101290" cy="4964878"/>
          </a:xfrm>
        </p:grpSpPr>
        <p:sp>
          <p:nvSpPr>
            <p:cNvPr id="13" name="Google Shape;13;p2"/>
            <p:cNvSpPr/>
            <p:nvPr/>
          </p:nvSpPr>
          <p:spPr>
            <a:xfrm>
              <a:off x="7959100" y="4108763"/>
              <a:ext cx="935038" cy="1077913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07153" y="221797"/>
              <a:ext cx="554499" cy="639250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2974" y="728828"/>
              <a:ext cx="368799" cy="425175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-77975" y="81245"/>
            <a:ext cx="9588421" cy="5044705"/>
            <a:chOff x="-77975" y="81245"/>
            <a:chExt cx="9588421" cy="504470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-77975" y="4078200"/>
              <a:ext cx="1590675" cy="1047750"/>
              <a:chOff x="8650288" y="520700"/>
              <a:chExt cx="1590675" cy="104775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9437688" y="520700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2"/>
                    </a:lnTo>
                    <a:lnTo>
                      <a:pt x="128" y="213"/>
                    </a:lnTo>
                    <a:lnTo>
                      <a:pt x="252" y="141"/>
                    </a:lnTo>
                    <a:lnTo>
                      <a:pt x="255" y="148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239250" y="746125"/>
                <a:ext cx="406400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7" extrusionOk="0">
                    <a:moveTo>
                      <a:pt x="128" y="297"/>
                    </a:moveTo>
                    <a:lnTo>
                      <a:pt x="0" y="223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256" y="74"/>
                    </a:lnTo>
                    <a:lnTo>
                      <a:pt x="256" y="223"/>
                    </a:lnTo>
                    <a:lnTo>
                      <a:pt x="128" y="297"/>
                    </a:lnTo>
                    <a:close/>
                    <a:moveTo>
                      <a:pt x="6" y="219"/>
                    </a:moveTo>
                    <a:lnTo>
                      <a:pt x="128" y="288"/>
                    </a:lnTo>
                    <a:lnTo>
                      <a:pt x="249" y="219"/>
                    </a:lnTo>
                    <a:lnTo>
                      <a:pt x="249" y="78"/>
                    </a:lnTo>
                    <a:lnTo>
                      <a:pt x="128" y="9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650288" y="1098550"/>
                <a:ext cx="40640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6" extrusionOk="0">
                    <a:moveTo>
                      <a:pt x="129" y="296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6" y="74"/>
                    </a:lnTo>
                    <a:lnTo>
                      <a:pt x="256" y="222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9832975" y="10906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5"/>
                    </a:lnTo>
                    <a:lnTo>
                      <a:pt x="129" y="0"/>
                    </a:lnTo>
                    <a:lnTo>
                      <a:pt x="257" y="75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8" y="218"/>
                    </a:moveTo>
                    <a:lnTo>
                      <a:pt x="129" y="289"/>
                    </a:lnTo>
                    <a:lnTo>
                      <a:pt x="250" y="218"/>
                    </a:lnTo>
                    <a:lnTo>
                      <a:pt x="250" y="79"/>
                    </a:lnTo>
                    <a:lnTo>
                      <a:pt x="129" y="8"/>
                    </a:lnTo>
                    <a:lnTo>
                      <a:pt x="8" y="79"/>
                    </a:lnTo>
                    <a:lnTo>
                      <a:pt x="8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9048750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4" y="220"/>
                    </a:moveTo>
                    <a:lnTo>
                      <a:pt x="0" y="213"/>
                    </a:lnTo>
                    <a:lnTo>
                      <a:pt x="123" y="143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7"/>
                    </a:lnTo>
                    <a:lnTo>
                      <a:pt x="4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651875" y="876300"/>
                <a:ext cx="207963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" extrusionOk="0">
                    <a:moveTo>
                      <a:pt x="4" y="219"/>
                    </a:moveTo>
                    <a:lnTo>
                      <a:pt x="0" y="213"/>
                    </a:lnTo>
                    <a:lnTo>
                      <a:pt x="123" y="142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6"/>
                    </a:lnTo>
                    <a:lnTo>
                      <a:pt x="4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34538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3"/>
                    </a:lnTo>
                    <a:lnTo>
                      <a:pt x="131" y="213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7647607" y="81245"/>
              <a:ext cx="1862839" cy="1225161"/>
              <a:chOff x="8455025" y="3160713"/>
              <a:chExt cx="1590675" cy="1046163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8853488" y="3857625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255" y="220"/>
                    </a:moveTo>
                    <a:lnTo>
                      <a:pt x="248" y="220"/>
                    </a:lnTo>
                    <a:lnTo>
                      <a:pt x="248" y="78"/>
                    </a:lnTo>
                    <a:lnTo>
                      <a:pt x="127" y="8"/>
                    </a:lnTo>
                    <a:lnTo>
                      <a:pt x="4" y="79"/>
                    </a:lnTo>
                    <a:lnTo>
                      <a:pt x="0" y="74"/>
                    </a:lnTo>
                    <a:lnTo>
                      <a:pt x="127" y="0"/>
                    </a:lnTo>
                    <a:lnTo>
                      <a:pt x="255" y="74"/>
                    </a:lnTo>
                    <a:lnTo>
                      <a:pt x="255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048750" y="3513138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9" y="296"/>
                    </a:moveTo>
                    <a:lnTo>
                      <a:pt x="0" y="221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1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7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637713" y="31607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7" y="219"/>
                    </a:moveTo>
                    <a:lnTo>
                      <a:pt x="129" y="288"/>
                    </a:lnTo>
                    <a:lnTo>
                      <a:pt x="250" y="219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455025" y="3168650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8" y="296"/>
                    </a:moveTo>
                    <a:lnTo>
                      <a:pt x="0" y="222"/>
                    </a:lnTo>
                    <a:lnTo>
                      <a:pt x="0" y="73"/>
                    </a:lnTo>
                    <a:lnTo>
                      <a:pt x="128" y="0"/>
                    </a:lnTo>
                    <a:lnTo>
                      <a:pt x="257" y="73"/>
                    </a:lnTo>
                    <a:lnTo>
                      <a:pt x="257" y="222"/>
                    </a:lnTo>
                    <a:lnTo>
                      <a:pt x="128" y="296"/>
                    </a:lnTo>
                    <a:close/>
                    <a:moveTo>
                      <a:pt x="7" y="218"/>
                    </a:moveTo>
                    <a:lnTo>
                      <a:pt x="128" y="287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8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9440863" y="3513138"/>
                <a:ext cx="204788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19" extrusionOk="0">
                    <a:moveTo>
                      <a:pt x="6" y="219"/>
                    </a:moveTo>
                    <a:lnTo>
                      <a:pt x="0" y="219"/>
                    </a:lnTo>
                    <a:lnTo>
                      <a:pt x="0" y="74"/>
                    </a:lnTo>
                    <a:lnTo>
                      <a:pt x="126" y="0"/>
                    </a:lnTo>
                    <a:lnTo>
                      <a:pt x="129" y="6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834563" y="3503613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8" y="220"/>
                    </a:moveTo>
                    <a:lnTo>
                      <a:pt x="0" y="220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131" y="7"/>
                    </a:lnTo>
                    <a:lnTo>
                      <a:pt x="8" y="79"/>
                    </a:ln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853488" y="3513138"/>
                <a:ext cx="206375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19" extrusionOk="0">
                    <a:moveTo>
                      <a:pt x="130" y="219"/>
                    </a:moveTo>
                    <a:lnTo>
                      <a:pt x="123" y="219"/>
                    </a:lnTo>
                    <a:lnTo>
                      <a:pt x="123" y="78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30" y="74"/>
                    </a:lnTo>
                    <a:lnTo>
                      <a:pt x="130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901775" y="1441238"/>
            <a:ext cx="7524900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1622100" y="3242063"/>
            <a:ext cx="58998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2" y="-63075"/>
            <a:ext cx="9954052" cy="5371839"/>
            <a:chOff x="-2" y="-40625"/>
            <a:chExt cx="9954052" cy="5371839"/>
          </a:xfrm>
        </p:grpSpPr>
        <p:sp>
          <p:nvSpPr>
            <p:cNvPr id="48" name="Google Shape;48;p4"/>
            <p:cNvSpPr/>
            <p:nvPr/>
          </p:nvSpPr>
          <p:spPr>
            <a:xfrm rot="10800000" flipH="1">
              <a:off x="-2" y="2312932"/>
              <a:ext cx="2900326" cy="3018281"/>
            </a:xfrm>
            <a:custGeom>
              <a:avLst/>
              <a:gdLst/>
              <a:ahLst/>
              <a:cxnLst/>
              <a:rect l="l" t="t" r="r" b="b"/>
              <a:pathLst>
                <a:path w="1399" h="1455" extrusionOk="0">
                  <a:moveTo>
                    <a:pt x="1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96" y="1444"/>
                    <a:pt x="193" y="1434"/>
                    <a:pt x="290" y="1424"/>
                  </a:cubicBezTo>
                  <a:cubicBezTo>
                    <a:pt x="445" y="1409"/>
                    <a:pt x="720" y="1331"/>
                    <a:pt x="644" y="1119"/>
                  </a:cubicBezTo>
                  <a:cubicBezTo>
                    <a:pt x="612" y="1029"/>
                    <a:pt x="552" y="948"/>
                    <a:pt x="504" y="867"/>
                  </a:cubicBezTo>
                  <a:cubicBezTo>
                    <a:pt x="466" y="803"/>
                    <a:pt x="420" y="703"/>
                    <a:pt x="455" y="626"/>
                  </a:cubicBezTo>
                  <a:cubicBezTo>
                    <a:pt x="487" y="557"/>
                    <a:pt x="561" y="530"/>
                    <a:pt x="629" y="528"/>
                  </a:cubicBezTo>
                  <a:cubicBezTo>
                    <a:pt x="638" y="528"/>
                    <a:pt x="646" y="528"/>
                    <a:pt x="655" y="528"/>
                  </a:cubicBezTo>
                  <a:cubicBezTo>
                    <a:pt x="734" y="528"/>
                    <a:pt x="813" y="538"/>
                    <a:pt x="893" y="541"/>
                  </a:cubicBezTo>
                  <a:cubicBezTo>
                    <a:pt x="906" y="541"/>
                    <a:pt x="919" y="541"/>
                    <a:pt x="933" y="541"/>
                  </a:cubicBezTo>
                  <a:cubicBezTo>
                    <a:pt x="1008" y="541"/>
                    <a:pt x="1086" y="533"/>
                    <a:pt x="1158" y="508"/>
                  </a:cubicBezTo>
                  <a:cubicBezTo>
                    <a:pt x="1212" y="490"/>
                    <a:pt x="1264" y="457"/>
                    <a:pt x="1297" y="407"/>
                  </a:cubicBezTo>
                  <a:cubicBezTo>
                    <a:pt x="1399" y="255"/>
                    <a:pt x="1274" y="60"/>
                    <a:pt x="1131" y="5"/>
                  </a:cubicBezTo>
                  <a:cubicBezTo>
                    <a:pt x="1131" y="5"/>
                    <a:pt x="1129" y="2"/>
                    <a:pt x="1126" y="0"/>
                  </a:cubicBezTo>
                </a:path>
              </a:pathLst>
            </a:custGeom>
            <a:solidFill>
              <a:srgbClr val="2E57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10800000" flipH="1">
              <a:off x="5149125" y="-40625"/>
              <a:ext cx="4804925" cy="5227298"/>
            </a:xfrm>
            <a:custGeom>
              <a:avLst/>
              <a:gdLst/>
              <a:ahLst/>
              <a:cxnLst/>
              <a:rect l="l" t="t" r="r" b="b"/>
              <a:pathLst>
                <a:path w="1338" h="1455" extrusionOk="0">
                  <a:moveTo>
                    <a:pt x="1338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662" y="35"/>
                    <a:pt x="847" y="104"/>
                    <a:pt x="866" y="217"/>
                  </a:cubicBezTo>
                  <a:cubicBezTo>
                    <a:pt x="887" y="348"/>
                    <a:pt x="696" y="377"/>
                    <a:pt x="604" y="388"/>
                  </a:cubicBezTo>
                  <a:cubicBezTo>
                    <a:pt x="446" y="407"/>
                    <a:pt x="273" y="389"/>
                    <a:pt x="147" y="506"/>
                  </a:cubicBezTo>
                  <a:cubicBezTo>
                    <a:pt x="21" y="624"/>
                    <a:pt x="0" y="818"/>
                    <a:pt x="25" y="979"/>
                  </a:cubicBezTo>
                  <a:cubicBezTo>
                    <a:pt x="53" y="1156"/>
                    <a:pt x="181" y="1277"/>
                    <a:pt x="339" y="1349"/>
                  </a:cubicBezTo>
                  <a:cubicBezTo>
                    <a:pt x="467" y="1407"/>
                    <a:pt x="627" y="1454"/>
                    <a:pt x="770" y="1454"/>
                  </a:cubicBezTo>
                  <a:cubicBezTo>
                    <a:pt x="771" y="1454"/>
                    <a:pt x="772" y="1454"/>
                    <a:pt x="773" y="1454"/>
                  </a:cubicBezTo>
                  <a:cubicBezTo>
                    <a:pt x="1338" y="1455"/>
                    <a:pt x="1338" y="1455"/>
                    <a:pt x="1338" y="1455"/>
                  </a:cubicBezTo>
                  <a:cubicBezTo>
                    <a:pt x="1338" y="0"/>
                    <a:pt x="1338" y="0"/>
                    <a:pt x="133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 rot="-5400000">
            <a:off x="-786250" y="208393"/>
            <a:ext cx="1590675" cy="1047750"/>
            <a:chOff x="8650288" y="520700"/>
            <a:chExt cx="1590675" cy="1047750"/>
          </a:xfrm>
        </p:grpSpPr>
        <p:sp>
          <p:nvSpPr>
            <p:cNvPr id="51" name="Google Shape;51;p4"/>
            <p:cNvSpPr/>
            <p:nvPr/>
          </p:nvSpPr>
          <p:spPr>
            <a:xfrm>
              <a:off x="9437688" y="520700"/>
              <a:ext cx="404813" cy="349250"/>
            </a:xfrm>
            <a:custGeom>
              <a:avLst/>
              <a:gdLst/>
              <a:ahLst/>
              <a:cxnLst/>
              <a:rect l="l" t="t" r="r" b="b"/>
              <a:pathLst>
                <a:path w="255" h="220" extrusionOk="0">
                  <a:moveTo>
                    <a:pt x="128" y="220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42"/>
                  </a:lnTo>
                  <a:lnTo>
                    <a:pt x="128" y="213"/>
                  </a:lnTo>
                  <a:lnTo>
                    <a:pt x="252" y="141"/>
                  </a:lnTo>
                  <a:lnTo>
                    <a:pt x="255" y="148"/>
                  </a:lnTo>
                  <a:lnTo>
                    <a:pt x="128" y="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9239250" y="746125"/>
              <a:ext cx="406400" cy="471488"/>
            </a:xfrm>
            <a:custGeom>
              <a:avLst/>
              <a:gdLst/>
              <a:ahLst/>
              <a:cxnLst/>
              <a:rect l="l" t="t" r="r" b="b"/>
              <a:pathLst>
                <a:path w="256" h="297" extrusionOk="0">
                  <a:moveTo>
                    <a:pt x="128" y="297"/>
                  </a:moveTo>
                  <a:lnTo>
                    <a:pt x="0" y="223"/>
                  </a:lnTo>
                  <a:lnTo>
                    <a:pt x="0" y="74"/>
                  </a:lnTo>
                  <a:lnTo>
                    <a:pt x="128" y="0"/>
                  </a:lnTo>
                  <a:lnTo>
                    <a:pt x="256" y="74"/>
                  </a:lnTo>
                  <a:lnTo>
                    <a:pt x="256" y="223"/>
                  </a:lnTo>
                  <a:lnTo>
                    <a:pt x="128" y="297"/>
                  </a:lnTo>
                  <a:close/>
                  <a:moveTo>
                    <a:pt x="6" y="219"/>
                  </a:moveTo>
                  <a:lnTo>
                    <a:pt x="128" y="288"/>
                  </a:lnTo>
                  <a:lnTo>
                    <a:pt x="249" y="219"/>
                  </a:lnTo>
                  <a:lnTo>
                    <a:pt x="249" y="78"/>
                  </a:lnTo>
                  <a:lnTo>
                    <a:pt x="128" y="9"/>
                  </a:lnTo>
                  <a:lnTo>
                    <a:pt x="6" y="78"/>
                  </a:lnTo>
                  <a:lnTo>
                    <a:pt x="6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650288" y="1098550"/>
              <a:ext cx="406400" cy="469900"/>
            </a:xfrm>
            <a:custGeom>
              <a:avLst/>
              <a:gdLst/>
              <a:ahLst/>
              <a:cxnLst/>
              <a:rect l="l" t="t" r="r" b="b"/>
              <a:pathLst>
                <a:path w="256" h="296" extrusionOk="0">
                  <a:moveTo>
                    <a:pt x="129" y="296"/>
                  </a:moveTo>
                  <a:lnTo>
                    <a:pt x="0" y="222"/>
                  </a:lnTo>
                  <a:lnTo>
                    <a:pt x="0" y="74"/>
                  </a:lnTo>
                  <a:lnTo>
                    <a:pt x="129" y="0"/>
                  </a:lnTo>
                  <a:lnTo>
                    <a:pt x="256" y="74"/>
                  </a:lnTo>
                  <a:lnTo>
                    <a:pt x="256" y="222"/>
                  </a:lnTo>
                  <a:lnTo>
                    <a:pt x="129" y="296"/>
                  </a:lnTo>
                  <a:close/>
                  <a:moveTo>
                    <a:pt x="7" y="218"/>
                  </a:moveTo>
                  <a:lnTo>
                    <a:pt x="129" y="288"/>
                  </a:lnTo>
                  <a:lnTo>
                    <a:pt x="250" y="218"/>
                  </a:lnTo>
                  <a:lnTo>
                    <a:pt x="250" y="78"/>
                  </a:lnTo>
                  <a:lnTo>
                    <a:pt x="129" y="8"/>
                  </a:lnTo>
                  <a:lnTo>
                    <a:pt x="7" y="78"/>
                  </a:lnTo>
                  <a:lnTo>
                    <a:pt x="7" y="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9832975" y="1090613"/>
              <a:ext cx="407988" cy="471488"/>
            </a:xfrm>
            <a:custGeom>
              <a:avLst/>
              <a:gdLst/>
              <a:ahLst/>
              <a:cxnLst/>
              <a:rect l="l" t="t" r="r" b="b"/>
              <a:pathLst>
                <a:path w="257" h="297" extrusionOk="0">
                  <a:moveTo>
                    <a:pt x="129" y="297"/>
                  </a:moveTo>
                  <a:lnTo>
                    <a:pt x="0" y="222"/>
                  </a:lnTo>
                  <a:lnTo>
                    <a:pt x="0" y="75"/>
                  </a:lnTo>
                  <a:lnTo>
                    <a:pt x="129" y="0"/>
                  </a:lnTo>
                  <a:lnTo>
                    <a:pt x="257" y="75"/>
                  </a:lnTo>
                  <a:lnTo>
                    <a:pt x="257" y="222"/>
                  </a:lnTo>
                  <a:lnTo>
                    <a:pt x="129" y="297"/>
                  </a:lnTo>
                  <a:close/>
                  <a:moveTo>
                    <a:pt x="8" y="218"/>
                  </a:moveTo>
                  <a:lnTo>
                    <a:pt x="129" y="289"/>
                  </a:lnTo>
                  <a:lnTo>
                    <a:pt x="250" y="218"/>
                  </a:lnTo>
                  <a:lnTo>
                    <a:pt x="250" y="79"/>
                  </a:lnTo>
                  <a:lnTo>
                    <a:pt x="129" y="8"/>
                  </a:lnTo>
                  <a:lnTo>
                    <a:pt x="8" y="79"/>
                  </a:lnTo>
                  <a:lnTo>
                    <a:pt x="8" y="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9048750" y="866775"/>
              <a:ext cx="207963" cy="349250"/>
            </a:xfrm>
            <a:custGeom>
              <a:avLst/>
              <a:gdLst/>
              <a:ahLst/>
              <a:cxnLst/>
              <a:rect l="l" t="t" r="r" b="b"/>
              <a:pathLst>
                <a:path w="131" h="220" extrusionOk="0">
                  <a:moveTo>
                    <a:pt x="4" y="220"/>
                  </a:moveTo>
                  <a:lnTo>
                    <a:pt x="0" y="213"/>
                  </a:lnTo>
                  <a:lnTo>
                    <a:pt x="123" y="143"/>
                  </a:lnTo>
                  <a:lnTo>
                    <a:pt x="123" y="0"/>
                  </a:lnTo>
                  <a:lnTo>
                    <a:pt x="131" y="0"/>
                  </a:lnTo>
                  <a:lnTo>
                    <a:pt x="131" y="147"/>
                  </a:lnTo>
                  <a:lnTo>
                    <a:pt x="4" y="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651875" y="876300"/>
              <a:ext cx="207963" cy="347663"/>
            </a:xfrm>
            <a:custGeom>
              <a:avLst/>
              <a:gdLst/>
              <a:ahLst/>
              <a:cxnLst/>
              <a:rect l="l" t="t" r="r" b="b"/>
              <a:pathLst>
                <a:path w="131" h="219" extrusionOk="0">
                  <a:moveTo>
                    <a:pt x="4" y="219"/>
                  </a:moveTo>
                  <a:lnTo>
                    <a:pt x="0" y="213"/>
                  </a:lnTo>
                  <a:lnTo>
                    <a:pt x="123" y="142"/>
                  </a:lnTo>
                  <a:lnTo>
                    <a:pt x="123" y="0"/>
                  </a:lnTo>
                  <a:lnTo>
                    <a:pt x="131" y="0"/>
                  </a:lnTo>
                  <a:lnTo>
                    <a:pt x="131" y="146"/>
                  </a:lnTo>
                  <a:lnTo>
                    <a:pt x="4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9634538" y="866775"/>
              <a:ext cx="207963" cy="349250"/>
            </a:xfrm>
            <a:custGeom>
              <a:avLst/>
              <a:gdLst/>
              <a:ahLst/>
              <a:cxnLst/>
              <a:rect l="l" t="t" r="r" b="b"/>
              <a:pathLst>
                <a:path w="131" h="220" extrusionOk="0">
                  <a:moveTo>
                    <a:pt x="128" y="220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43"/>
                  </a:lnTo>
                  <a:lnTo>
                    <a:pt x="131" y="213"/>
                  </a:lnTo>
                  <a:lnTo>
                    <a:pt x="128" y="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4"/>
          <p:cNvGrpSpPr/>
          <p:nvPr/>
        </p:nvGrpSpPr>
        <p:grpSpPr>
          <a:xfrm rot="10800000" flipH="1">
            <a:off x="-21528" y="244902"/>
            <a:ext cx="8705353" cy="4503239"/>
            <a:chOff x="-21528" y="221798"/>
            <a:chExt cx="8705353" cy="4503239"/>
          </a:xfrm>
        </p:grpSpPr>
        <p:sp>
          <p:nvSpPr>
            <p:cNvPr id="59" name="Google Shape;59;p4"/>
            <p:cNvSpPr/>
            <p:nvPr/>
          </p:nvSpPr>
          <p:spPr>
            <a:xfrm rot="10800000" flipH="1">
              <a:off x="-21528" y="221798"/>
              <a:ext cx="554499" cy="639250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10800000" flipH="1">
              <a:off x="8169425" y="4131986"/>
              <a:ext cx="514400" cy="593050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203200"/>
            <a:ext cx="77040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720000" y="3996975"/>
            <a:ext cx="7704000" cy="60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  <a:defRPr sz="4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6"/>
          <p:cNvGrpSpPr/>
          <p:nvPr/>
        </p:nvGrpSpPr>
        <p:grpSpPr>
          <a:xfrm>
            <a:off x="-2" y="-87375"/>
            <a:ext cx="9954052" cy="5371839"/>
            <a:chOff x="-2" y="-40625"/>
            <a:chExt cx="9954052" cy="5371839"/>
          </a:xfrm>
        </p:grpSpPr>
        <p:sp>
          <p:nvSpPr>
            <p:cNvPr id="284" name="Google Shape;284;p16"/>
            <p:cNvSpPr/>
            <p:nvPr/>
          </p:nvSpPr>
          <p:spPr>
            <a:xfrm rot="10800000" flipH="1">
              <a:off x="-2" y="2312932"/>
              <a:ext cx="2900326" cy="3018281"/>
            </a:xfrm>
            <a:custGeom>
              <a:avLst/>
              <a:gdLst/>
              <a:ahLst/>
              <a:cxnLst/>
              <a:rect l="l" t="t" r="r" b="b"/>
              <a:pathLst>
                <a:path w="1399" h="1455" extrusionOk="0">
                  <a:moveTo>
                    <a:pt x="1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96" y="1444"/>
                    <a:pt x="193" y="1434"/>
                    <a:pt x="290" y="1424"/>
                  </a:cubicBezTo>
                  <a:cubicBezTo>
                    <a:pt x="445" y="1409"/>
                    <a:pt x="720" y="1331"/>
                    <a:pt x="644" y="1119"/>
                  </a:cubicBezTo>
                  <a:cubicBezTo>
                    <a:pt x="612" y="1029"/>
                    <a:pt x="552" y="948"/>
                    <a:pt x="504" y="867"/>
                  </a:cubicBezTo>
                  <a:cubicBezTo>
                    <a:pt x="466" y="803"/>
                    <a:pt x="420" y="703"/>
                    <a:pt x="455" y="626"/>
                  </a:cubicBezTo>
                  <a:cubicBezTo>
                    <a:pt x="487" y="557"/>
                    <a:pt x="561" y="530"/>
                    <a:pt x="629" y="528"/>
                  </a:cubicBezTo>
                  <a:cubicBezTo>
                    <a:pt x="638" y="528"/>
                    <a:pt x="646" y="528"/>
                    <a:pt x="655" y="528"/>
                  </a:cubicBezTo>
                  <a:cubicBezTo>
                    <a:pt x="734" y="528"/>
                    <a:pt x="813" y="538"/>
                    <a:pt x="893" y="541"/>
                  </a:cubicBezTo>
                  <a:cubicBezTo>
                    <a:pt x="906" y="541"/>
                    <a:pt x="919" y="541"/>
                    <a:pt x="933" y="541"/>
                  </a:cubicBezTo>
                  <a:cubicBezTo>
                    <a:pt x="1008" y="541"/>
                    <a:pt x="1086" y="533"/>
                    <a:pt x="1158" y="508"/>
                  </a:cubicBezTo>
                  <a:cubicBezTo>
                    <a:pt x="1212" y="490"/>
                    <a:pt x="1264" y="457"/>
                    <a:pt x="1297" y="407"/>
                  </a:cubicBezTo>
                  <a:cubicBezTo>
                    <a:pt x="1399" y="255"/>
                    <a:pt x="1274" y="60"/>
                    <a:pt x="1131" y="5"/>
                  </a:cubicBezTo>
                  <a:cubicBezTo>
                    <a:pt x="1131" y="5"/>
                    <a:pt x="1129" y="2"/>
                    <a:pt x="1126" y="0"/>
                  </a:cubicBezTo>
                </a:path>
              </a:pathLst>
            </a:custGeom>
            <a:solidFill>
              <a:srgbClr val="2E57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 rot="10800000" flipH="1">
              <a:off x="5149125" y="-40625"/>
              <a:ext cx="4804925" cy="5227298"/>
            </a:xfrm>
            <a:custGeom>
              <a:avLst/>
              <a:gdLst/>
              <a:ahLst/>
              <a:cxnLst/>
              <a:rect l="l" t="t" r="r" b="b"/>
              <a:pathLst>
                <a:path w="1338" h="1455" extrusionOk="0">
                  <a:moveTo>
                    <a:pt x="1338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662" y="35"/>
                    <a:pt x="847" y="104"/>
                    <a:pt x="866" y="217"/>
                  </a:cubicBezTo>
                  <a:cubicBezTo>
                    <a:pt x="887" y="348"/>
                    <a:pt x="696" y="377"/>
                    <a:pt x="604" y="388"/>
                  </a:cubicBezTo>
                  <a:cubicBezTo>
                    <a:pt x="446" y="407"/>
                    <a:pt x="273" y="389"/>
                    <a:pt x="147" y="506"/>
                  </a:cubicBezTo>
                  <a:cubicBezTo>
                    <a:pt x="21" y="624"/>
                    <a:pt x="0" y="818"/>
                    <a:pt x="25" y="979"/>
                  </a:cubicBezTo>
                  <a:cubicBezTo>
                    <a:pt x="53" y="1156"/>
                    <a:pt x="181" y="1277"/>
                    <a:pt x="339" y="1349"/>
                  </a:cubicBezTo>
                  <a:cubicBezTo>
                    <a:pt x="467" y="1407"/>
                    <a:pt x="627" y="1454"/>
                    <a:pt x="770" y="1454"/>
                  </a:cubicBezTo>
                  <a:cubicBezTo>
                    <a:pt x="771" y="1454"/>
                    <a:pt x="772" y="1454"/>
                    <a:pt x="773" y="1454"/>
                  </a:cubicBezTo>
                  <a:cubicBezTo>
                    <a:pt x="1338" y="1455"/>
                    <a:pt x="1338" y="1455"/>
                    <a:pt x="1338" y="1455"/>
                  </a:cubicBezTo>
                  <a:cubicBezTo>
                    <a:pt x="1338" y="0"/>
                    <a:pt x="1338" y="0"/>
                    <a:pt x="133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6"/>
          <p:cNvGrpSpPr/>
          <p:nvPr/>
        </p:nvGrpSpPr>
        <p:grpSpPr>
          <a:xfrm rot="10800000" flipH="1">
            <a:off x="-514787" y="50506"/>
            <a:ext cx="9913650" cy="5033007"/>
            <a:chOff x="-514787" y="1"/>
            <a:chExt cx="9913650" cy="5033007"/>
          </a:xfrm>
        </p:grpSpPr>
        <p:grpSp>
          <p:nvGrpSpPr>
            <p:cNvPr id="287" name="Google Shape;287;p16"/>
            <p:cNvGrpSpPr/>
            <p:nvPr/>
          </p:nvGrpSpPr>
          <p:grpSpPr>
            <a:xfrm rot="-5400000" flipH="1">
              <a:off x="-786250" y="3713795"/>
              <a:ext cx="1590675" cy="1047750"/>
              <a:chOff x="8650288" y="520700"/>
              <a:chExt cx="1590675" cy="1047750"/>
            </a:xfrm>
          </p:grpSpPr>
          <p:sp>
            <p:nvSpPr>
              <p:cNvPr id="288" name="Google Shape;288;p16"/>
              <p:cNvSpPr/>
              <p:nvPr/>
            </p:nvSpPr>
            <p:spPr>
              <a:xfrm>
                <a:off x="9437688" y="520700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2"/>
                    </a:lnTo>
                    <a:lnTo>
                      <a:pt x="128" y="213"/>
                    </a:lnTo>
                    <a:lnTo>
                      <a:pt x="252" y="141"/>
                    </a:lnTo>
                    <a:lnTo>
                      <a:pt x="255" y="148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9239250" y="746125"/>
                <a:ext cx="406400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7" extrusionOk="0">
                    <a:moveTo>
                      <a:pt x="128" y="297"/>
                    </a:moveTo>
                    <a:lnTo>
                      <a:pt x="0" y="223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256" y="74"/>
                    </a:lnTo>
                    <a:lnTo>
                      <a:pt x="256" y="223"/>
                    </a:lnTo>
                    <a:lnTo>
                      <a:pt x="128" y="297"/>
                    </a:lnTo>
                    <a:close/>
                    <a:moveTo>
                      <a:pt x="6" y="219"/>
                    </a:moveTo>
                    <a:lnTo>
                      <a:pt x="128" y="288"/>
                    </a:lnTo>
                    <a:lnTo>
                      <a:pt x="249" y="219"/>
                    </a:lnTo>
                    <a:lnTo>
                      <a:pt x="249" y="78"/>
                    </a:lnTo>
                    <a:lnTo>
                      <a:pt x="128" y="9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6"/>
              <p:cNvSpPr/>
              <p:nvPr/>
            </p:nvSpPr>
            <p:spPr>
              <a:xfrm>
                <a:off x="8650288" y="1098550"/>
                <a:ext cx="40640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6" extrusionOk="0">
                    <a:moveTo>
                      <a:pt x="129" y="296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6" y="74"/>
                    </a:lnTo>
                    <a:lnTo>
                      <a:pt x="256" y="222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6"/>
              <p:cNvSpPr/>
              <p:nvPr/>
            </p:nvSpPr>
            <p:spPr>
              <a:xfrm>
                <a:off x="9832975" y="10906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5"/>
                    </a:lnTo>
                    <a:lnTo>
                      <a:pt x="129" y="0"/>
                    </a:lnTo>
                    <a:lnTo>
                      <a:pt x="257" y="75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8" y="218"/>
                    </a:moveTo>
                    <a:lnTo>
                      <a:pt x="129" y="289"/>
                    </a:lnTo>
                    <a:lnTo>
                      <a:pt x="250" y="218"/>
                    </a:lnTo>
                    <a:lnTo>
                      <a:pt x="250" y="79"/>
                    </a:lnTo>
                    <a:lnTo>
                      <a:pt x="129" y="8"/>
                    </a:lnTo>
                    <a:lnTo>
                      <a:pt x="8" y="79"/>
                    </a:lnTo>
                    <a:lnTo>
                      <a:pt x="8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9048750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4" y="220"/>
                    </a:moveTo>
                    <a:lnTo>
                      <a:pt x="0" y="213"/>
                    </a:lnTo>
                    <a:lnTo>
                      <a:pt x="123" y="143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7"/>
                    </a:lnTo>
                    <a:lnTo>
                      <a:pt x="4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8651875" y="876300"/>
                <a:ext cx="207963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" extrusionOk="0">
                    <a:moveTo>
                      <a:pt x="4" y="219"/>
                    </a:moveTo>
                    <a:lnTo>
                      <a:pt x="0" y="213"/>
                    </a:lnTo>
                    <a:lnTo>
                      <a:pt x="123" y="142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6"/>
                    </a:lnTo>
                    <a:lnTo>
                      <a:pt x="4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9634538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3"/>
                    </a:lnTo>
                    <a:lnTo>
                      <a:pt x="131" y="213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6"/>
            <p:cNvGrpSpPr/>
            <p:nvPr/>
          </p:nvGrpSpPr>
          <p:grpSpPr>
            <a:xfrm>
              <a:off x="8040267" y="1"/>
              <a:ext cx="1358596" cy="893527"/>
              <a:chOff x="8455025" y="3160713"/>
              <a:chExt cx="1590675" cy="1046163"/>
            </a:xfrm>
          </p:grpSpPr>
          <p:sp>
            <p:nvSpPr>
              <p:cNvPr id="296" name="Google Shape;296;p16"/>
              <p:cNvSpPr/>
              <p:nvPr/>
            </p:nvSpPr>
            <p:spPr>
              <a:xfrm>
                <a:off x="8853488" y="3857625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255" y="220"/>
                    </a:moveTo>
                    <a:lnTo>
                      <a:pt x="248" y="220"/>
                    </a:lnTo>
                    <a:lnTo>
                      <a:pt x="248" y="78"/>
                    </a:lnTo>
                    <a:lnTo>
                      <a:pt x="127" y="8"/>
                    </a:lnTo>
                    <a:lnTo>
                      <a:pt x="4" y="79"/>
                    </a:lnTo>
                    <a:lnTo>
                      <a:pt x="0" y="74"/>
                    </a:lnTo>
                    <a:lnTo>
                      <a:pt x="127" y="0"/>
                    </a:lnTo>
                    <a:lnTo>
                      <a:pt x="255" y="74"/>
                    </a:lnTo>
                    <a:lnTo>
                      <a:pt x="255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6"/>
              <p:cNvSpPr/>
              <p:nvPr/>
            </p:nvSpPr>
            <p:spPr>
              <a:xfrm>
                <a:off x="9048750" y="3513138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9" y="296"/>
                    </a:moveTo>
                    <a:lnTo>
                      <a:pt x="0" y="221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1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7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9637713" y="31607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7" y="219"/>
                    </a:moveTo>
                    <a:lnTo>
                      <a:pt x="129" y="288"/>
                    </a:lnTo>
                    <a:lnTo>
                      <a:pt x="250" y="219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8455025" y="3168650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8" y="296"/>
                    </a:moveTo>
                    <a:lnTo>
                      <a:pt x="0" y="222"/>
                    </a:lnTo>
                    <a:lnTo>
                      <a:pt x="0" y="73"/>
                    </a:lnTo>
                    <a:lnTo>
                      <a:pt x="128" y="0"/>
                    </a:lnTo>
                    <a:lnTo>
                      <a:pt x="257" y="73"/>
                    </a:lnTo>
                    <a:lnTo>
                      <a:pt x="257" y="222"/>
                    </a:lnTo>
                    <a:lnTo>
                      <a:pt x="128" y="296"/>
                    </a:lnTo>
                    <a:close/>
                    <a:moveTo>
                      <a:pt x="7" y="218"/>
                    </a:moveTo>
                    <a:lnTo>
                      <a:pt x="128" y="287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8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9440863" y="3513138"/>
                <a:ext cx="204788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19" extrusionOk="0">
                    <a:moveTo>
                      <a:pt x="6" y="219"/>
                    </a:moveTo>
                    <a:lnTo>
                      <a:pt x="0" y="219"/>
                    </a:lnTo>
                    <a:lnTo>
                      <a:pt x="0" y="74"/>
                    </a:lnTo>
                    <a:lnTo>
                      <a:pt x="126" y="0"/>
                    </a:lnTo>
                    <a:lnTo>
                      <a:pt x="129" y="6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9834563" y="3503613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8" y="220"/>
                    </a:moveTo>
                    <a:lnTo>
                      <a:pt x="0" y="220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131" y="7"/>
                    </a:lnTo>
                    <a:lnTo>
                      <a:pt x="8" y="79"/>
                    </a:ln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8853488" y="3513138"/>
                <a:ext cx="206375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19" extrusionOk="0">
                    <a:moveTo>
                      <a:pt x="130" y="219"/>
                    </a:moveTo>
                    <a:lnTo>
                      <a:pt x="123" y="219"/>
                    </a:lnTo>
                    <a:lnTo>
                      <a:pt x="123" y="78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30" y="74"/>
                    </a:lnTo>
                    <a:lnTo>
                      <a:pt x="130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3" name="Google Shape;303;p16"/>
          <p:cNvGrpSpPr/>
          <p:nvPr/>
        </p:nvGrpSpPr>
        <p:grpSpPr>
          <a:xfrm rot="10800000" flipH="1">
            <a:off x="162872" y="50496"/>
            <a:ext cx="8448151" cy="4871194"/>
            <a:chOff x="162872" y="272298"/>
            <a:chExt cx="8448151" cy="4871194"/>
          </a:xfrm>
        </p:grpSpPr>
        <p:sp>
          <p:nvSpPr>
            <p:cNvPr id="304" name="Google Shape;304;p16"/>
            <p:cNvSpPr/>
            <p:nvPr/>
          </p:nvSpPr>
          <p:spPr>
            <a:xfrm rot="10800000" flipH="1">
              <a:off x="162872" y="272298"/>
              <a:ext cx="554499" cy="639250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 rot="10800000" flipH="1">
              <a:off x="8242224" y="4718317"/>
              <a:ext cx="368799" cy="425175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16"/>
          <p:cNvSpPr txBox="1">
            <a:spLocks noGrp="1"/>
          </p:cNvSpPr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title" idx="2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"/>
          </p:nvPr>
        </p:nvSpPr>
        <p:spPr>
          <a:xfrm>
            <a:off x="720001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subTitle" idx="3"/>
          </p:nvPr>
        </p:nvSpPr>
        <p:spPr>
          <a:xfrm>
            <a:off x="3369741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title" idx="4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6"/>
          <p:cNvSpPr txBox="1">
            <a:spLocks noGrp="1"/>
          </p:cNvSpPr>
          <p:nvPr>
            <p:ph type="subTitle" idx="5"/>
          </p:nvPr>
        </p:nvSpPr>
        <p:spPr>
          <a:xfrm>
            <a:off x="6019500" y="2333275"/>
            <a:ext cx="2404500" cy="886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1"/>
          <p:cNvGrpSpPr/>
          <p:nvPr/>
        </p:nvGrpSpPr>
        <p:grpSpPr>
          <a:xfrm flipH="1">
            <a:off x="-801678" y="-40625"/>
            <a:ext cx="9954052" cy="5227298"/>
            <a:chOff x="-2" y="-40625"/>
            <a:chExt cx="9954052" cy="5227298"/>
          </a:xfrm>
        </p:grpSpPr>
        <p:sp>
          <p:nvSpPr>
            <p:cNvPr id="404" name="Google Shape;404;p21"/>
            <p:cNvSpPr/>
            <p:nvPr/>
          </p:nvSpPr>
          <p:spPr>
            <a:xfrm>
              <a:off x="5149125" y="-40625"/>
              <a:ext cx="4804925" cy="5227298"/>
            </a:xfrm>
            <a:custGeom>
              <a:avLst/>
              <a:gdLst/>
              <a:ahLst/>
              <a:cxnLst/>
              <a:rect l="l" t="t" r="r" b="b"/>
              <a:pathLst>
                <a:path w="1338" h="1455" extrusionOk="0">
                  <a:moveTo>
                    <a:pt x="1338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662" y="35"/>
                    <a:pt x="847" y="104"/>
                    <a:pt x="866" y="217"/>
                  </a:cubicBezTo>
                  <a:cubicBezTo>
                    <a:pt x="887" y="348"/>
                    <a:pt x="696" y="377"/>
                    <a:pt x="604" y="388"/>
                  </a:cubicBezTo>
                  <a:cubicBezTo>
                    <a:pt x="446" y="407"/>
                    <a:pt x="273" y="389"/>
                    <a:pt x="147" y="506"/>
                  </a:cubicBezTo>
                  <a:cubicBezTo>
                    <a:pt x="21" y="624"/>
                    <a:pt x="0" y="818"/>
                    <a:pt x="25" y="979"/>
                  </a:cubicBezTo>
                  <a:cubicBezTo>
                    <a:pt x="53" y="1156"/>
                    <a:pt x="181" y="1277"/>
                    <a:pt x="339" y="1349"/>
                  </a:cubicBezTo>
                  <a:cubicBezTo>
                    <a:pt x="467" y="1407"/>
                    <a:pt x="627" y="1454"/>
                    <a:pt x="770" y="1454"/>
                  </a:cubicBezTo>
                  <a:cubicBezTo>
                    <a:pt x="771" y="1454"/>
                    <a:pt x="772" y="1454"/>
                    <a:pt x="773" y="1454"/>
                  </a:cubicBezTo>
                  <a:cubicBezTo>
                    <a:pt x="1338" y="1455"/>
                    <a:pt x="1338" y="1455"/>
                    <a:pt x="1338" y="1455"/>
                  </a:cubicBezTo>
                  <a:cubicBezTo>
                    <a:pt x="1338" y="0"/>
                    <a:pt x="1338" y="0"/>
                    <a:pt x="133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-2" y="7"/>
              <a:ext cx="2900326" cy="3018281"/>
            </a:xfrm>
            <a:custGeom>
              <a:avLst/>
              <a:gdLst/>
              <a:ahLst/>
              <a:cxnLst/>
              <a:rect l="l" t="t" r="r" b="b"/>
              <a:pathLst>
                <a:path w="1399" h="1455" extrusionOk="0">
                  <a:moveTo>
                    <a:pt x="1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96" y="1444"/>
                    <a:pt x="193" y="1434"/>
                    <a:pt x="290" y="1424"/>
                  </a:cubicBezTo>
                  <a:cubicBezTo>
                    <a:pt x="445" y="1409"/>
                    <a:pt x="720" y="1331"/>
                    <a:pt x="644" y="1119"/>
                  </a:cubicBezTo>
                  <a:cubicBezTo>
                    <a:pt x="612" y="1029"/>
                    <a:pt x="552" y="948"/>
                    <a:pt x="504" y="867"/>
                  </a:cubicBezTo>
                  <a:cubicBezTo>
                    <a:pt x="466" y="803"/>
                    <a:pt x="420" y="703"/>
                    <a:pt x="455" y="626"/>
                  </a:cubicBezTo>
                  <a:cubicBezTo>
                    <a:pt x="487" y="557"/>
                    <a:pt x="561" y="530"/>
                    <a:pt x="629" y="528"/>
                  </a:cubicBezTo>
                  <a:cubicBezTo>
                    <a:pt x="638" y="528"/>
                    <a:pt x="646" y="528"/>
                    <a:pt x="655" y="528"/>
                  </a:cubicBezTo>
                  <a:cubicBezTo>
                    <a:pt x="734" y="528"/>
                    <a:pt x="813" y="538"/>
                    <a:pt x="893" y="541"/>
                  </a:cubicBezTo>
                  <a:cubicBezTo>
                    <a:pt x="906" y="541"/>
                    <a:pt x="919" y="541"/>
                    <a:pt x="933" y="541"/>
                  </a:cubicBezTo>
                  <a:cubicBezTo>
                    <a:pt x="1008" y="541"/>
                    <a:pt x="1086" y="533"/>
                    <a:pt x="1158" y="508"/>
                  </a:cubicBezTo>
                  <a:cubicBezTo>
                    <a:pt x="1212" y="490"/>
                    <a:pt x="1264" y="457"/>
                    <a:pt x="1297" y="407"/>
                  </a:cubicBezTo>
                  <a:cubicBezTo>
                    <a:pt x="1399" y="255"/>
                    <a:pt x="1274" y="60"/>
                    <a:pt x="1131" y="5"/>
                  </a:cubicBezTo>
                  <a:cubicBezTo>
                    <a:pt x="1131" y="5"/>
                    <a:pt x="1129" y="2"/>
                    <a:pt x="1126" y="0"/>
                  </a:cubicBezTo>
                </a:path>
              </a:pathLst>
            </a:custGeom>
            <a:solidFill>
              <a:srgbClr val="2E57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1"/>
          <p:cNvGrpSpPr/>
          <p:nvPr/>
        </p:nvGrpSpPr>
        <p:grpSpPr>
          <a:xfrm flipH="1">
            <a:off x="258235" y="221797"/>
            <a:ext cx="9101290" cy="4964878"/>
            <a:chOff x="-207153" y="221797"/>
            <a:chExt cx="9101290" cy="4964878"/>
          </a:xfrm>
        </p:grpSpPr>
        <p:sp>
          <p:nvSpPr>
            <p:cNvPr id="407" name="Google Shape;407;p21"/>
            <p:cNvSpPr/>
            <p:nvPr/>
          </p:nvSpPr>
          <p:spPr>
            <a:xfrm>
              <a:off x="7959100" y="4108763"/>
              <a:ext cx="935038" cy="1077913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-207153" y="221797"/>
              <a:ext cx="554499" cy="639250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32974" y="728828"/>
              <a:ext cx="368799" cy="425175"/>
            </a:xfrm>
            <a:custGeom>
              <a:avLst/>
              <a:gdLst/>
              <a:ahLst/>
              <a:cxnLst/>
              <a:rect l="l" t="t" r="r" b="b"/>
              <a:pathLst>
                <a:path w="589" h="679" extrusionOk="0">
                  <a:moveTo>
                    <a:pt x="294" y="0"/>
                  </a:moveTo>
                  <a:lnTo>
                    <a:pt x="0" y="169"/>
                  </a:lnTo>
                  <a:lnTo>
                    <a:pt x="0" y="509"/>
                  </a:lnTo>
                  <a:lnTo>
                    <a:pt x="294" y="679"/>
                  </a:lnTo>
                  <a:lnTo>
                    <a:pt x="589" y="509"/>
                  </a:lnTo>
                  <a:lnTo>
                    <a:pt x="589" y="169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1"/>
          <p:cNvGrpSpPr/>
          <p:nvPr/>
        </p:nvGrpSpPr>
        <p:grpSpPr>
          <a:xfrm flipH="1">
            <a:off x="-358073" y="81245"/>
            <a:ext cx="9588421" cy="5044705"/>
            <a:chOff x="-77975" y="81245"/>
            <a:chExt cx="9588421" cy="5044705"/>
          </a:xfrm>
        </p:grpSpPr>
        <p:grpSp>
          <p:nvGrpSpPr>
            <p:cNvPr id="411" name="Google Shape;411;p21"/>
            <p:cNvGrpSpPr/>
            <p:nvPr/>
          </p:nvGrpSpPr>
          <p:grpSpPr>
            <a:xfrm>
              <a:off x="-77975" y="4078200"/>
              <a:ext cx="1590675" cy="1047750"/>
              <a:chOff x="8650288" y="520700"/>
              <a:chExt cx="1590675" cy="1047750"/>
            </a:xfrm>
          </p:grpSpPr>
          <p:sp>
            <p:nvSpPr>
              <p:cNvPr id="412" name="Google Shape;412;p21"/>
              <p:cNvSpPr/>
              <p:nvPr/>
            </p:nvSpPr>
            <p:spPr>
              <a:xfrm>
                <a:off x="9437688" y="520700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2"/>
                    </a:lnTo>
                    <a:lnTo>
                      <a:pt x="128" y="213"/>
                    </a:lnTo>
                    <a:lnTo>
                      <a:pt x="252" y="141"/>
                    </a:lnTo>
                    <a:lnTo>
                      <a:pt x="255" y="148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1"/>
              <p:cNvSpPr/>
              <p:nvPr/>
            </p:nvSpPr>
            <p:spPr>
              <a:xfrm>
                <a:off x="9239250" y="746125"/>
                <a:ext cx="406400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7" extrusionOk="0">
                    <a:moveTo>
                      <a:pt x="128" y="297"/>
                    </a:moveTo>
                    <a:lnTo>
                      <a:pt x="0" y="223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256" y="74"/>
                    </a:lnTo>
                    <a:lnTo>
                      <a:pt x="256" y="223"/>
                    </a:lnTo>
                    <a:lnTo>
                      <a:pt x="128" y="297"/>
                    </a:lnTo>
                    <a:close/>
                    <a:moveTo>
                      <a:pt x="6" y="219"/>
                    </a:moveTo>
                    <a:lnTo>
                      <a:pt x="128" y="288"/>
                    </a:lnTo>
                    <a:lnTo>
                      <a:pt x="249" y="219"/>
                    </a:lnTo>
                    <a:lnTo>
                      <a:pt x="249" y="78"/>
                    </a:lnTo>
                    <a:lnTo>
                      <a:pt x="128" y="9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8650288" y="1098550"/>
                <a:ext cx="406400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96" extrusionOk="0">
                    <a:moveTo>
                      <a:pt x="129" y="296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6" y="74"/>
                    </a:lnTo>
                    <a:lnTo>
                      <a:pt x="256" y="222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1"/>
              <p:cNvSpPr/>
              <p:nvPr/>
            </p:nvSpPr>
            <p:spPr>
              <a:xfrm>
                <a:off x="9832975" y="10906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5"/>
                    </a:lnTo>
                    <a:lnTo>
                      <a:pt x="129" y="0"/>
                    </a:lnTo>
                    <a:lnTo>
                      <a:pt x="257" y="75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8" y="218"/>
                    </a:moveTo>
                    <a:lnTo>
                      <a:pt x="129" y="289"/>
                    </a:lnTo>
                    <a:lnTo>
                      <a:pt x="250" y="218"/>
                    </a:lnTo>
                    <a:lnTo>
                      <a:pt x="250" y="79"/>
                    </a:lnTo>
                    <a:lnTo>
                      <a:pt x="129" y="8"/>
                    </a:lnTo>
                    <a:lnTo>
                      <a:pt x="8" y="79"/>
                    </a:lnTo>
                    <a:lnTo>
                      <a:pt x="8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1"/>
              <p:cNvSpPr/>
              <p:nvPr/>
            </p:nvSpPr>
            <p:spPr>
              <a:xfrm>
                <a:off x="9048750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4" y="220"/>
                    </a:moveTo>
                    <a:lnTo>
                      <a:pt x="0" y="213"/>
                    </a:lnTo>
                    <a:lnTo>
                      <a:pt x="123" y="143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7"/>
                    </a:lnTo>
                    <a:lnTo>
                      <a:pt x="4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8651875" y="876300"/>
                <a:ext cx="207963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" extrusionOk="0">
                    <a:moveTo>
                      <a:pt x="4" y="219"/>
                    </a:moveTo>
                    <a:lnTo>
                      <a:pt x="0" y="213"/>
                    </a:lnTo>
                    <a:lnTo>
                      <a:pt x="123" y="142"/>
                    </a:lnTo>
                    <a:lnTo>
                      <a:pt x="123" y="0"/>
                    </a:lnTo>
                    <a:lnTo>
                      <a:pt x="131" y="0"/>
                    </a:lnTo>
                    <a:lnTo>
                      <a:pt x="131" y="146"/>
                    </a:lnTo>
                    <a:lnTo>
                      <a:pt x="4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9634538" y="866775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128" y="220"/>
                    </a:moveTo>
                    <a:lnTo>
                      <a:pt x="0" y="14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143"/>
                    </a:lnTo>
                    <a:lnTo>
                      <a:pt x="131" y="213"/>
                    </a:lnTo>
                    <a:lnTo>
                      <a:pt x="12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21"/>
            <p:cNvGrpSpPr/>
            <p:nvPr/>
          </p:nvGrpSpPr>
          <p:grpSpPr>
            <a:xfrm>
              <a:off x="7647607" y="81245"/>
              <a:ext cx="1862839" cy="1225161"/>
              <a:chOff x="8455025" y="3160713"/>
              <a:chExt cx="1590675" cy="1046163"/>
            </a:xfrm>
          </p:grpSpPr>
          <p:sp>
            <p:nvSpPr>
              <p:cNvPr id="420" name="Google Shape;420;p21"/>
              <p:cNvSpPr/>
              <p:nvPr/>
            </p:nvSpPr>
            <p:spPr>
              <a:xfrm>
                <a:off x="8853488" y="3857625"/>
                <a:ext cx="40481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20" extrusionOk="0">
                    <a:moveTo>
                      <a:pt x="255" y="220"/>
                    </a:moveTo>
                    <a:lnTo>
                      <a:pt x="248" y="220"/>
                    </a:lnTo>
                    <a:lnTo>
                      <a:pt x="248" y="78"/>
                    </a:lnTo>
                    <a:lnTo>
                      <a:pt x="127" y="8"/>
                    </a:lnTo>
                    <a:lnTo>
                      <a:pt x="4" y="79"/>
                    </a:lnTo>
                    <a:lnTo>
                      <a:pt x="0" y="74"/>
                    </a:lnTo>
                    <a:lnTo>
                      <a:pt x="127" y="0"/>
                    </a:lnTo>
                    <a:lnTo>
                      <a:pt x="255" y="74"/>
                    </a:lnTo>
                    <a:lnTo>
                      <a:pt x="255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1"/>
              <p:cNvSpPr/>
              <p:nvPr/>
            </p:nvSpPr>
            <p:spPr>
              <a:xfrm>
                <a:off x="9048750" y="3513138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9" y="296"/>
                    </a:moveTo>
                    <a:lnTo>
                      <a:pt x="0" y="221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1"/>
                    </a:lnTo>
                    <a:lnTo>
                      <a:pt x="129" y="296"/>
                    </a:lnTo>
                    <a:close/>
                    <a:moveTo>
                      <a:pt x="7" y="218"/>
                    </a:moveTo>
                    <a:lnTo>
                      <a:pt x="129" y="288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9" y="7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1"/>
              <p:cNvSpPr/>
              <p:nvPr/>
            </p:nvSpPr>
            <p:spPr>
              <a:xfrm>
                <a:off x="9637713" y="3160713"/>
                <a:ext cx="407988" cy="4714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7" extrusionOk="0">
                    <a:moveTo>
                      <a:pt x="129" y="297"/>
                    </a:moveTo>
                    <a:lnTo>
                      <a:pt x="0" y="222"/>
                    </a:lnTo>
                    <a:lnTo>
                      <a:pt x="0" y="74"/>
                    </a:lnTo>
                    <a:lnTo>
                      <a:pt x="129" y="0"/>
                    </a:lnTo>
                    <a:lnTo>
                      <a:pt x="257" y="74"/>
                    </a:lnTo>
                    <a:lnTo>
                      <a:pt x="257" y="222"/>
                    </a:lnTo>
                    <a:lnTo>
                      <a:pt x="129" y="297"/>
                    </a:lnTo>
                    <a:close/>
                    <a:moveTo>
                      <a:pt x="7" y="219"/>
                    </a:moveTo>
                    <a:lnTo>
                      <a:pt x="129" y="288"/>
                    </a:lnTo>
                    <a:lnTo>
                      <a:pt x="250" y="219"/>
                    </a:lnTo>
                    <a:lnTo>
                      <a:pt x="250" y="78"/>
                    </a:lnTo>
                    <a:lnTo>
                      <a:pt x="129" y="8"/>
                    </a:lnTo>
                    <a:lnTo>
                      <a:pt x="7" y="78"/>
                    </a:lnTo>
                    <a:lnTo>
                      <a:pt x="7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8455025" y="3168650"/>
                <a:ext cx="4079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96" extrusionOk="0">
                    <a:moveTo>
                      <a:pt x="128" y="296"/>
                    </a:moveTo>
                    <a:lnTo>
                      <a:pt x="0" y="222"/>
                    </a:lnTo>
                    <a:lnTo>
                      <a:pt x="0" y="73"/>
                    </a:lnTo>
                    <a:lnTo>
                      <a:pt x="128" y="0"/>
                    </a:lnTo>
                    <a:lnTo>
                      <a:pt x="257" y="73"/>
                    </a:lnTo>
                    <a:lnTo>
                      <a:pt x="257" y="222"/>
                    </a:lnTo>
                    <a:lnTo>
                      <a:pt x="128" y="296"/>
                    </a:lnTo>
                    <a:close/>
                    <a:moveTo>
                      <a:pt x="7" y="218"/>
                    </a:moveTo>
                    <a:lnTo>
                      <a:pt x="128" y="287"/>
                    </a:lnTo>
                    <a:lnTo>
                      <a:pt x="250" y="218"/>
                    </a:lnTo>
                    <a:lnTo>
                      <a:pt x="250" y="78"/>
                    </a:lnTo>
                    <a:lnTo>
                      <a:pt x="128" y="8"/>
                    </a:lnTo>
                    <a:lnTo>
                      <a:pt x="7" y="78"/>
                    </a:lnTo>
                    <a:lnTo>
                      <a:pt x="7" y="2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9440863" y="3513138"/>
                <a:ext cx="204788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19" extrusionOk="0">
                    <a:moveTo>
                      <a:pt x="6" y="219"/>
                    </a:moveTo>
                    <a:lnTo>
                      <a:pt x="0" y="219"/>
                    </a:lnTo>
                    <a:lnTo>
                      <a:pt x="0" y="74"/>
                    </a:lnTo>
                    <a:lnTo>
                      <a:pt x="126" y="0"/>
                    </a:lnTo>
                    <a:lnTo>
                      <a:pt x="129" y="6"/>
                    </a:lnTo>
                    <a:lnTo>
                      <a:pt x="6" y="78"/>
                    </a:lnTo>
                    <a:lnTo>
                      <a:pt x="6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9834563" y="3503613"/>
                <a:ext cx="207963" cy="34925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0" extrusionOk="0">
                    <a:moveTo>
                      <a:pt x="8" y="220"/>
                    </a:moveTo>
                    <a:lnTo>
                      <a:pt x="0" y="220"/>
                    </a:lnTo>
                    <a:lnTo>
                      <a:pt x="0" y="74"/>
                    </a:lnTo>
                    <a:lnTo>
                      <a:pt x="128" y="0"/>
                    </a:lnTo>
                    <a:lnTo>
                      <a:pt x="131" y="7"/>
                    </a:lnTo>
                    <a:lnTo>
                      <a:pt x="8" y="79"/>
                    </a:lnTo>
                    <a:lnTo>
                      <a:pt x="8" y="2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8853488" y="3513138"/>
                <a:ext cx="206375" cy="347663"/>
              </a:xfrm>
              <a:custGeom>
                <a:avLst/>
                <a:gdLst/>
                <a:ahLst/>
                <a:cxnLst/>
                <a:rect l="l" t="t" r="r" b="b"/>
                <a:pathLst>
                  <a:path w="130" h="219" extrusionOk="0">
                    <a:moveTo>
                      <a:pt x="130" y="219"/>
                    </a:moveTo>
                    <a:lnTo>
                      <a:pt x="123" y="219"/>
                    </a:lnTo>
                    <a:lnTo>
                      <a:pt x="123" y="78"/>
                    </a:lnTo>
                    <a:lnTo>
                      <a:pt x="0" y="6"/>
                    </a:lnTo>
                    <a:lnTo>
                      <a:pt x="4" y="0"/>
                    </a:lnTo>
                    <a:lnTo>
                      <a:pt x="130" y="74"/>
                    </a:lnTo>
                    <a:lnTo>
                      <a:pt x="130" y="2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-167001" y="-1"/>
            <a:ext cx="9909355" cy="5181426"/>
            <a:chOff x="-167001" y="-1"/>
            <a:chExt cx="9909355" cy="5181426"/>
          </a:xfrm>
        </p:grpSpPr>
        <p:sp>
          <p:nvSpPr>
            <p:cNvPr id="429" name="Google Shape;429;p22"/>
            <p:cNvSpPr/>
            <p:nvPr/>
          </p:nvSpPr>
          <p:spPr>
            <a:xfrm rot="10800000">
              <a:off x="6842028" y="2163143"/>
              <a:ext cx="2900326" cy="3018281"/>
            </a:xfrm>
            <a:custGeom>
              <a:avLst/>
              <a:gdLst/>
              <a:ahLst/>
              <a:cxnLst/>
              <a:rect l="l" t="t" r="r" b="b"/>
              <a:pathLst>
                <a:path w="1399" h="1455" extrusionOk="0">
                  <a:moveTo>
                    <a:pt x="11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55"/>
                    <a:pt x="0" y="1455"/>
                    <a:pt x="0" y="1455"/>
                  </a:cubicBezTo>
                  <a:cubicBezTo>
                    <a:pt x="96" y="1444"/>
                    <a:pt x="193" y="1434"/>
                    <a:pt x="290" y="1424"/>
                  </a:cubicBezTo>
                  <a:cubicBezTo>
                    <a:pt x="445" y="1409"/>
                    <a:pt x="720" y="1331"/>
                    <a:pt x="644" y="1119"/>
                  </a:cubicBezTo>
                  <a:cubicBezTo>
                    <a:pt x="612" y="1029"/>
                    <a:pt x="552" y="948"/>
                    <a:pt x="504" y="867"/>
                  </a:cubicBezTo>
                  <a:cubicBezTo>
                    <a:pt x="466" y="803"/>
                    <a:pt x="420" y="703"/>
                    <a:pt x="455" y="626"/>
                  </a:cubicBezTo>
                  <a:cubicBezTo>
                    <a:pt x="487" y="557"/>
                    <a:pt x="561" y="530"/>
                    <a:pt x="629" y="528"/>
                  </a:cubicBezTo>
                  <a:cubicBezTo>
                    <a:pt x="638" y="528"/>
                    <a:pt x="646" y="528"/>
                    <a:pt x="655" y="528"/>
                  </a:cubicBezTo>
                  <a:cubicBezTo>
                    <a:pt x="734" y="528"/>
                    <a:pt x="813" y="538"/>
                    <a:pt x="893" y="541"/>
                  </a:cubicBezTo>
                  <a:cubicBezTo>
                    <a:pt x="906" y="541"/>
                    <a:pt x="919" y="541"/>
                    <a:pt x="933" y="541"/>
                  </a:cubicBezTo>
                  <a:cubicBezTo>
                    <a:pt x="1008" y="541"/>
                    <a:pt x="1086" y="533"/>
                    <a:pt x="1158" y="508"/>
                  </a:cubicBezTo>
                  <a:cubicBezTo>
                    <a:pt x="1212" y="490"/>
                    <a:pt x="1264" y="457"/>
                    <a:pt x="1297" y="407"/>
                  </a:cubicBezTo>
                  <a:cubicBezTo>
                    <a:pt x="1399" y="255"/>
                    <a:pt x="1274" y="60"/>
                    <a:pt x="1131" y="5"/>
                  </a:cubicBezTo>
                  <a:cubicBezTo>
                    <a:pt x="1131" y="5"/>
                    <a:pt x="1129" y="2"/>
                    <a:pt x="1126" y="0"/>
                  </a:cubicBezTo>
                </a:path>
              </a:pathLst>
            </a:custGeom>
            <a:solidFill>
              <a:srgbClr val="2E573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 rot="10800000">
              <a:off x="-167001" y="-1"/>
              <a:ext cx="4762751" cy="5181426"/>
            </a:xfrm>
            <a:custGeom>
              <a:avLst/>
              <a:gdLst/>
              <a:ahLst/>
              <a:cxnLst/>
              <a:rect l="l" t="t" r="r" b="b"/>
              <a:pathLst>
                <a:path w="1338" h="1455" extrusionOk="0">
                  <a:moveTo>
                    <a:pt x="1338" y="0"/>
                  </a:moveTo>
                  <a:cubicBezTo>
                    <a:pt x="574" y="0"/>
                    <a:pt x="574" y="0"/>
                    <a:pt x="574" y="0"/>
                  </a:cubicBezTo>
                  <a:cubicBezTo>
                    <a:pt x="662" y="35"/>
                    <a:pt x="847" y="104"/>
                    <a:pt x="866" y="217"/>
                  </a:cubicBezTo>
                  <a:cubicBezTo>
                    <a:pt x="887" y="348"/>
                    <a:pt x="696" y="377"/>
                    <a:pt x="604" y="388"/>
                  </a:cubicBezTo>
                  <a:cubicBezTo>
                    <a:pt x="446" y="407"/>
                    <a:pt x="273" y="389"/>
                    <a:pt x="147" y="506"/>
                  </a:cubicBezTo>
                  <a:cubicBezTo>
                    <a:pt x="21" y="624"/>
                    <a:pt x="0" y="818"/>
                    <a:pt x="25" y="979"/>
                  </a:cubicBezTo>
                  <a:cubicBezTo>
                    <a:pt x="53" y="1156"/>
                    <a:pt x="181" y="1277"/>
                    <a:pt x="339" y="1349"/>
                  </a:cubicBezTo>
                  <a:cubicBezTo>
                    <a:pt x="467" y="1407"/>
                    <a:pt x="627" y="1454"/>
                    <a:pt x="770" y="1454"/>
                  </a:cubicBezTo>
                  <a:cubicBezTo>
                    <a:pt x="771" y="1454"/>
                    <a:pt x="772" y="1454"/>
                    <a:pt x="773" y="1454"/>
                  </a:cubicBezTo>
                  <a:cubicBezTo>
                    <a:pt x="1338" y="1455"/>
                    <a:pt x="1338" y="1455"/>
                    <a:pt x="1338" y="1455"/>
                  </a:cubicBezTo>
                  <a:cubicBezTo>
                    <a:pt x="1338" y="0"/>
                    <a:pt x="1338" y="0"/>
                    <a:pt x="133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22"/>
          <p:cNvSpPr/>
          <p:nvPr/>
        </p:nvSpPr>
        <p:spPr>
          <a:xfrm>
            <a:off x="-207153" y="221797"/>
            <a:ext cx="554499" cy="639250"/>
          </a:xfrm>
          <a:custGeom>
            <a:avLst/>
            <a:gdLst/>
            <a:ahLst/>
            <a:cxnLst/>
            <a:rect l="l" t="t" r="r" b="b"/>
            <a:pathLst>
              <a:path w="589" h="679" extrusionOk="0">
                <a:moveTo>
                  <a:pt x="294" y="0"/>
                </a:moveTo>
                <a:lnTo>
                  <a:pt x="0" y="169"/>
                </a:lnTo>
                <a:lnTo>
                  <a:pt x="0" y="509"/>
                </a:lnTo>
                <a:lnTo>
                  <a:pt x="294" y="679"/>
                </a:lnTo>
                <a:lnTo>
                  <a:pt x="589" y="509"/>
                </a:lnTo>
                <a:lnTo>
                  <a:pt x="589" y="169"/>
                </a:lnTo>
                <a:lnTo>
                  <a:pt x="29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22"/>
          <p:cNvGrpSpPr/>
          <p:nvPr/>
        </p:nvGrpSpPr>
        <p:grpSpPr>
          <a:xfrm rot="10800000" flipH="1">
            <a:off x="8081588" y="4018663"/>
            <a:ext cx="1192213" cy="1166813"/>
            <a:chOff x="7253288" y="1203325"/>
            <a:chExt cx="1192213" cy="1166813"/>
          </a:xfrm>
        </p:grpSpPr>
        <p:sp>
          <p:nvSpPr>
            <p:cNvPr id="433" name="Google Shape;433;p22"/>
            <p:cNvSpPr/>
            <p:nvPr/>
          </p:nvSpPr>
          <p:spPr>
            <a:xfrm>
              <a:off x="8039100" y="1901825"/>
              <a:ext cx="406400" cy="350838"/>
            </a:xfrm>
            <a:custGeom>
              <a:avLst/>
              <a:gdLst/>
              <a:ahLst/>
              <a:cxnLst/>
              <a:rect l="l" t="t" r="r" b="b"/>
              <a:pathLst>
                <a:path w="256" h="221" extrusionOk="0">
                  <a:moveTo>
                    <a:pt x="256" y="221"/>
                  </a:moveTo>
                  <a:lnTo>
                    <a:pt x="250" y="221"/>
                  </a:lnTo>
                  <a:lnTo>
                    <a:pt x="250" y="78"/>
                  </a:lnTo>
                  <a:lnTo>
                    <a:pt x="129" y="9"/>
                  </a:lnTo>
                  <a:lnTo>
                    <a:pt x="8" y="78"/>
                  </a:lnTo>
                  <a:lnTo>
                    <a:pt x="8" y="221"/>
                  </a:lnTo>
                  <a:lnTo>
                    <a:pt x="0" y="221"/>
                  </a:lnTo>
                  <a:lnTo>
                    <a:pt x="0" y="74"/>
                  </a:lnTo>
                  <a:lnTo>
                    <a:pt x="129" y="0"/>
                  </a:lnTo>
                  <a:lnTo>
                    <a:pt x="256" y="74"/>
                  </a:lnTo>
                  <a:lnTo>
                    <a:pt x="256" y="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7848600" y="1903413"/>
              <a:ext cx="207963" cy="466725"/>
            </a:xfrm>
            <a:custGeom>
              <a:avLst/>
              <a:gdLst/>
              <a:ahLst/>
              <a:cxnLst/>
              <a:rect l="l" t="t" r="r" b="b"/>
              <a:pathLst>
                <a:path w="131" h="294" extrusionOk="0">
                  <a:moveTo>
                    <a:pt x="4" y="294"/>
                  </a:moveTo>
                  <a:lnTo>
                    <a:pt x="0" y="288"/>
                  </a:lnTo>
                  <a:lnTo>
                    <a:pt x="123" y="217"/>
                  </a:lnTo>
                  <a:lnTo>
                    <a:pt x="123" y="77"/>
                  </a:lnTo>
                  <a:lnTo>
                    <a:pt x="0" y="7"/>
                  </a:lnTo>
                  <a:lnTo>
                    <a:pt x="4" y="0"/>
                  </a:lnTo>
                  <a:lnTo>
                    <a:pt x="131" y="73"/>
                  </a:lnTo>
                  <a:lnTo>
                    <a:pt x="131" y="222"/>
                  </a:lnTo>
                  <a:lnTo>
                    <a:pt x="4" y="2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7840663" y="1555750"/>
              <a:ext cx="407988" cy="471488"/>
            </a:xfrm>
            <a:custGeom>
              <a:avLst/>
              <a:gdLst/>
              <a:ahLst/>
              <a:cxnLst/>
              <a:rect l="l" t="t" r="r" b="b"/>
              <a:pathLst>
                <a:path w="257" h="297" extrusionOk="0">
                  <a:moveTo>
                    <a:pt x="128" y="297"/>
                  </a:moveTo>
                  <a:lnTo>
                    <a:pt x="0" y="222"/>
                  </a:lnTo>
                  <a:lnTo>
                    <a:pt x="0" y="75"/>
                  </a:lnTo>
                  <a:lnTo>
                    <a:pt x="128" y="0"/>
                  </a:lnTo>
                  <a:lnTo>
                    <a:pt x="257" y="75"/>
                  </a:lnTo>
                  <a:lnTo>
                    <a:pt x="257" y="222"/>
                  </a:lnTo>
                  <a:lnTo>
                    <a:pt x="128" y="297"/>
                  </a:lnTo>
                  <a:close/>
                  <a:moveTo>
                    <a:pt x="7" y="218"/>
                  </a:moveTo>
                  <a:lnTo>
                    <a:pt x="128" y="289"/>
                  </a:lnTo>
                  <a:lnTo>
                    <a:pt x="250" y="218"/>
                  </a:lnTo>
                  <a:lnTo>
                    <a:pt x="250" y="79"/>
                  </a:lnTo>
                  <a:lnTo>
                    <a:pt x="128" y="8"/>
                  </a:lnTo>
                  <a:lnTo>
                    <a:pt x="7" y="79"/>
                  </a:lnTo>
                  <a:lnTo>
                    <a:pt x="7" y="2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7253288" y="1203325"/>
              <a:ext cx="406400" cy="473075"/>
            </a:xfrm>
            <a:custGeom>
              <a:avLst/>
              <a:gdLst/>
              <a:ahLst/>
              <a:cxnLst/>
              <a:rect l="l" t="t" r="r" b="b"/>
              <a:pathLst>
                <a:path w="256" h="298" extrusionOk="0">
                  <a:moveTo>
                    <a:pt x="127" y="298"/>
                  </a:moveTo>
                  <a:lnTo>
                    <a:pt x="0" y="223"/>
                  </a:lnTo>
                  <a:lnTo>
                    <a:pt x="0" y="75"/>
                  </a:lnTo>
                  <a:lnTo>
                    <a:pt x="127" y="0"/>
                  </a:lnTo>
                  <a:lnTo>
                    <a:pt x="256" y="75"/>
                  </a:lnTo>
                  <a:lnTo>
                    <a:pt x="256" y="223"/>
                  </a:lnTo>
                  <a:lnTo>
                    <a:pt x="127" y="298"/>
                  </a:lnTo>
                  <a:close/>
                  <a:moveTo>
                    <a:pt x="6" y="219"/>
                  </a:moveTo>
                  <a:lnTo>
                    <a:pt x="127" y="289"/>
                  </a:lnTo>
                  <a:lnTo>
                    <a:pt x="248" y="219"/>
                  </a:lnTo>
                  <a:lnTo>
                    <a:pt x="248" y="79"/>
                  </a:lnTo>
                  <a:lnTo>
                    <a:pt x="127" y="9"/>
                  </a:lnTo>
                  <a:lnTo>
                    <a:pt x="6" y="79"/>
                  </a:lnTo>
                  <a:lnTo>
                    <a:pt x="6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7651750" y="1557338"/>
              <a:ext cx="204788" cy="347663"/>
            </a:xfrm>
            <a:custGeom>
              <a:avLst/>
              <a:gdLst/>
              <a:ahLst/>
              <a:cxnLst/>
              <a:rect l="l" t="t" r="r" b="b"/>
              <a:pathLst>
                <a:path w="129" h="219" extrusionOk="0">
                  <a:moveTo>
                    <a:pt x="129" y="219"/>
                  </a:moveTo>
                  <a:lnTo>
                    <a:pt x="123" y="219"/>
                  </a:lnTo>
                  <a:lnTo>
                    <a:pt x="123" y="78"/>
                  </a:lnTo>
                  <a:lnTo>
                    <a:pt x="0" y="6"/>
                  </a:lnTo>
                  <a:lnTo>
                    <a:pt x="3" y="0"/>
                  </a:lnTo>
                  <a:lnTo>
                    <a:pt x="129" y="74"/>
                  </a:lnTo>
                  <a:lnTo>
                    <a:pt x="129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237538" y="1557338"/>
              <a:ext cx="206375" cy="347663"/>
            </a:xfrm>
            <a:custGeom>
              <a:avLst/>
              <a:gdLst/>
              <a:ahLst/>
              <a:cxnLst/>
              <a:rect l="l" t="t" r="r" b="b"/>
              <a:pathLst>
                <a:path w="130" h="219" extrusionOk="0">
                  <a:moveTo>
                    <a:pt x="7" y="219"/>
                  </a:moveTo>
                  <a:lnTo>
                    <a:pt x="0" y="219"/>
                  </a:lnTo>
                  <a:lnTo>
                    <a:pt x="0" y="74"/>
                  </a:lnTo>
                  <a:lnTo>
                    <a:pt x="126" y="0"/>
                  </a:lnTo>
                  <a:lnTo>
                    <a:pt x="130" y="6"/>
                  </a:lnTo>
                  <a:lnTo>
                    <a:pt x="7" y="78"/>
                  </a:lnTo>
                  <a:lnTo>
                    <a:pt x="7" y="2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375" y="445025"/>
            <a:ext cx="770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375" y="1152475"/>
            <a:ext cx="770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6" r:id="rId4"/>
    <p:sldLayoutId id="2147483658" r:id="rId5"/>
    <p:sldLayoutId id="2147483662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341">
          <p15:clr>
            <a:srgbClr val="E46962"/>
          </p15:clr>
        </p15:guide>
        <p15:guide id="4" orient="horz" pos="2899">
          <p15:clr>
            <a:srgbClr val="E46962"/>
          </p15:clr>
        </p15:guide>
        <p15:guide id="5" pos="452">
          <p15:clr>
            <a:srgbClr val="E46962"/>
          </p15:clr>
        </p15:guide>
        <p15:guide id="6" pos="530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>
            <a:spLocks noGrp="1"/>
          </p:cNvSpPr>
          <p:nvPr>
            <p:ph type="ctrTitle"/>
          </p:nvPr>
        </p:nvSpPr>
        <p:spPr>
          <a:xfrm>
            <a:off x="901775" y="1441238"/>
            <a:ext cx="7524900" cy="180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Krishi Mitra</a:t>
            </a:r>
            <a:endParaRPr lang="en-US" b="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723900" y="1246614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Krishi Mitra</a:t>
            </a:r>
            <a:endParaRPr sz="3600" dirty="0"/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746202" y="1972066"/>
            <a:ext cx="4703027" cy="2741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Farmers face various challenges including climate change, scarcity of information, market access and inventory management. By understanding this needs, </a:t>
            </a:r>
            <a:r>
              <a:rPr lang="en-IN" sz="1800" dirty="0" err="1"/>
              <a:t>KrishiMitra</a:t>
            </a:r>
            <a:r>
              <a:rPr lang="en-IN" sz="1800" dirty="0"/>
              <a:t> solves all the needs and ensures that farmers have necessary to thrive in a competitive market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5AF62-2C63-09B2-BCEE-E1B807FB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34" y="1252189"/>
            <a:ext cx="2797366" cy="24946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4690554" y="1068193"/>
            <a:ext cx="2503656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Modules</a:t>
            </a:r>
            <a:endParaRPr sz="3600" dirty="0"/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4381500" y="2046405"/>
            <a:ext cx="559308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0000500000000000000" pitchFamily="2" charset="0"/>
              </a:rPr>
              <a:t>Farming Suggestion 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 err="1">
                <a:latin typeface="Montserrat" panose="00000500000000000000" pitchFamily="2" charset="0"/>
              </a:rPr>
              <a:t>Faq</a:t>
            </a:r>
            <a:r>
              <a:rPr lang="en-IN" sz="1800" dirty="0">
                <a:latin typeface="Montserrat" panose="00000500000000000000" pitchFamily="2" charset="0"/>
              </a:rPr>
              <a:t>(Knowledge Sharing)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0000500000000000000" pitchFamily="2" charset="0"/>
              </a:rPr>
              <a:t>Governments Schemes 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0000500000000000000" pitchFamily="2" charset="0"/>
              </a:rPr>
              <a:t>Seamless Communication between farmers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0000500000000000000" pitchFamily="2" charset="0"/>
              </a:rPr>
              <a:t>Expert farming tips</a:t>
            </a:r>
          </a:p>
          <a:p>
            <a:pPr marL="285750" indent="-285750" algn="just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800" dirty="0">
                <a:latin typeface="Montserrat" panose="00000500000000000000" pitchFamily="2" charset="0"/>
              </a:rPr>
              <a:t>Real time market rates</a:t>
            </a:r>
          </a:p>
        </p:txBody>
      </p:sp>
      <p:pic>
        <p:nvPicPr>
          <p:cNvPr id="1028" name="Picture 4" descr="How to help India's farmers">
            <a:extLst>
              <a:ext uri="{FF2B5EF4-FFF2-40B4-BE49-F238E27FC236}">
                <a16:creationId xmlns:a16="http://schemas.microsoft.com/office/drawing/2014/main" id="{191E4EC3-55CC-877A-BCC0-52CFBC5BA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5" r="25367"/>
          <a:stretch/>
        </p:blipFill>
        <p:spPr bwMode="auto">
          <a:xfrm>
            <a:off x="394670" y="285750"/>
            <a:ext cx="381371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Farming Suggestions</a:t>
            </a:r>
            <a:endParaRPr sz="3600" dirty="0"/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723900" y="94615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Farmer will need to enter his village and type of soil his farm has, then experts will suggest him the crop to grow for that season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Farmer will also get tips for their farming and what resources they can use instead of harmful chemicals and pesticides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-IN" sz="1800" dirty="0"/>
              <a:t>It will also be used for finding all the tools, seeds and workers for farming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6761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619822" y="1365559"/>
            <a:ext cx="4851710" cy="1258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Government Schemes</a:t>
            </a:r>
            <a:endParaRPr sz="3600" dirty="0"/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723900" y="2742732"/>
            <a:ext cx="341692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This module will provide all the schemes and grants provided by the government to the farmers</a:t>
            </a:r>
            <a:endParaRPr lang="en-IN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372D74-A052-C75D-CC5F-19AE7D457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128" y="1500536"/>
            <a:ext cx="5241533" cy="233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83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723900" y="1410165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dirty="0"/>
              <a:t>Crop Inventory</a:t>
            </a:r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723900" y="2202970"/>
            <a:ext cx="2837056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It will help farmer track his inventory of crops</a:t>
            </a:r>
          </a:p>
        </p:txBody>
      </p:sp>
      <p:pic>
        <p:nvPicPr>
          <p:cNvPr id="3078" name="Picture 6" descr="Indian Farmer Images – Browse 56,110 Stock Photos, Vectors, and Video |  Adobe Stock">
            <a:extLst>
              <a:ext uri="{FF2B5EF4-FFF2-40B4-BE49-F238E27FC236}">
                <a16:creationId xmlns:a16="http://schemas.microsoft.com/office/drawing/2014/main" id="{83902128-BE56-9CF7-81C9-43817968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7" y="1072124"/>
            <a:ext cx="5267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7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611287" y="1462204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dirty="0"/>
              <a:t>Live market rates</a:t>
            </a:r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671861" y="2343775"/>
            <a:ext cx="2814754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It will help farmer get all the market rates of all grains daily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D2163-F3B3-FA95-FE94-58BAC5DB8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52" y="812107"/>
            <a:ext cx="3858671" cy="35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74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>
            <a:spLocks noGrp="1"/>
          </p:cNvSpPr>
          <p:nvPr>
            <p:ph type="title"/>
          </p:nvPr>
        </p:nvSpPr>
        <p:spPr>
          <a:xfrm>
            <a:off x="723900" y="361950"/>
            <a:ext cx="64482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dirty="0"/>
              <a:t>Future Scope</a:t>
            </a:r>
          </a:p>
        </p:txBody>
      </p:sp>
      <p:sp>
        <p:nvSpPr>
          <p:cNvPr id="444" name="Google Shape;444;p68"/>
          <p:cNvSpPr txBox="1">
            <a:spLocks noGrp="1"/>
          </p:cNvSpPr>
          <p:nvPr>
            <p:ph type="body" idx="1"/>
          </p:nvPr>
        </p:nvSpPr>
        <p:spPr>
          <a:xfrm>
            <a:off x="723900" y="946155"/>
            <a:ext cx="7696200" cy="3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/>
              <a:t>Weather Prediction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/>
              <a:t>Chatbot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0565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37;p45">
            <a:extLst>
              <a:ext uri="{FF2B5EF4-FFF2-40B4-BE49-F238E27FC236}">
                <a16:creationId xmlns:a16="http://schemas.microsoft.com/office/drawing/2014/main" id="{95D73F87-E9B0-553D-2534-7931A63D6979}"/>
              </a:ext>
            </a:extLst>
          </p:cNvPr>
          <p:cNvSpPr txBox="1">
            <a:spLocks/>
          </p:cNvSpPr>
          <p:nvPr/>
        </p:nvSpPr>
        <p:spPr>
          <a:xfrm>
            <a:off x="2125800" y="1992600"/>
            <a:ext cx="48924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IN" sz="6000" dirty="0"/>
              <a:t>Thanks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3593956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ing Phosphorus in Agriculture Consulting by Slidesgo">
  <a:themeElements>
    <a:clrScheme name="Simple Light">
      <a:dk1>
        <a:srgbClr val="D7EDB8"/>
      </a:dk1>
      <a:lt1>
        <a:srgbClr val="255034"/>
      </a:lt1>
      <a:dk2>
        <a:srgbClr val="2E573C"/>
      </a:dk2>
      <a:lt2>
        <a:srgbClr val="507B41"/>
      </a:lt2>
      <a:accent1>
        <a:srgbClr val="F9FC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7EDB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</vt:lpstr>
      <vt:lpstr>Poppins</vt:lpstr>
      <vt:lpstr>Montserrat</vt:lpstr>
      <vt:lpstr>Raleway</vt:lpstr>
      <vt:lpstr>Open Sans</vt:lpstr>
      <vt:lpstr>Cabin</vt:lpstr>
      <vt:lpstr>Roboto Condensed Light</vt:lpstr>
      <vt:lpstr>Arial</vt:lpstr>
      <vt:lpstr>Managing Phosphorus in Agriculture Consulting by Slidesgo</vt:lpstr>
      <vt:lpstr>Krishi Mitra</vt:lpstr>
      <vt:lpstr>Krishi Mitra</vt:lpstr>
      <vt:lpstr>Modules</vt:lpstr>
      <vt:lpstr>Farming Suggestions</vt:lpstr>
      <vt:lpstr>Government Schemes</vt:lpstr>
      <vt:lpstr>Crop Inventory</vt:lpstr>
      <vt:lpstr>Live market rates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Rudra Chauhan</dc:creator>
  <cp:lastModifiedBy>Dhruv Sharma</cp:lastModifiedBy>
  <cp:revision>1</cp:revision>
  <dcterms:modified xsi:type="dcterms:W3CDTF">2024-08-09T20:28:29Z</dcterms:modified>
</cp:coreProperties>
</file>