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768d8c7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768d8c7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768d8c7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768d8c7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768d8c7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768d8c7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768d8c7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768d8c7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768d8c76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768d8c76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768d8c7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768d8c7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768d8c76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768d8c76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768d8c76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768d8c7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768d8c76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768d8c76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768d8c7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768d8c7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768d8c76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768d8c76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768d8c76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768d8c76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Flask is easy to get started with as a beginner because there is little boilerplate code for getting a simple app up and running.</a:t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768d8c76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768d8c7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768d8c76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768d8c76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768d8c76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768d8c76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768d8c76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768d8c76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768d8c76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768d8c76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768d8c7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768d8c7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768d8c7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768d8c7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768d8c7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768d8c7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variable</a:t>
            </a:r>
            <a:r>
              <a:rPr lang="en"/>
              <a:t> 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semi colons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brackets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768d8c76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768d8c7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768d8c7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768d8c7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768d8c7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768d8c7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768d8c76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768d8c76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emailman/tkinter_demos" TargetMode="External"/><Relationship Id="rId4" Type="http://schemas.openxmlformats.org/officeDocument/2006/relationships/hyperlink" Target="https://github.com/errnox/tkinter-gui-demos" TargetMode="External"/><Relationship Id="rId5" Type="http://schemas.openxmlformats.org/officeDocument/2006/relationships/hyperlink" Target="https://www.tutorialspoint.com/python3/python_gui_programming.htm" TargetMode="External"/><Relationship Id="rId6" Type="http://schemas.openxmlformats.org/officeDocument/2006/relationships/hyperlink" Target="https://github.com/Miraj50/Awesome-Tkinter-Apps" TargetMode="External"/><Relationship Id="rId7" Type="http://schemas.openxmlformats.org/officeDocument/2006/relationships/hyperlink" Target="https://realpython.com/tutorials/flask/" TargetMode="External"/><Relationship Id="rId8" Type="http://schemas.openxmlformats.org/officeDocument/2006/relationships/hyperlink" Target="https://github.com/dhruv-3d/PySessi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73450"/>
            <a:ext cx="78015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technology awareness session on </a:t>
            </a:r>
            <a:r>
              <a:rPr lang="en">
                <a:solidFill>
                  <a:srgbClr val="FFFFFF"/>
                </a:solidFill>
              </a:rPr>
              <a:t>Python </a:t>
            </a:r>
            <a:r>
              <a:rPr lang="en">
                <a:solidFill>
                  <a:srgbClr val="FFFFFF"/>
                </a:solidFill>
              </a:rPr>
              <a:t>programming language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737" y="465579"/>
            <a:ext cx="1540525" cy="15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56600" y="4364725"/>
            <a:ext cx="4578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By Dhruv Desai,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Software Engineer, Narola Infotech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Oops…Classes &amp; Objects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9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Yes, Python is an object oriented language means it supports &amp; follows OOP concepts.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Method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Polymorphism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Abstraction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Encapsulation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2212250" y="1803000"/>
            <a:ext cx="741000" cy="984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555150" y="2909125"/>
            <a:ext cx="542100" cy="112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097250" y="2040750"/>
            <a:ext cx="24999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Simple Stuff we need to know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322050" y="3218725"/>
            <a:ext cx="1644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Not simple stuff ?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 of class in Python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40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.x = x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.y = y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.x +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.y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subtract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.x -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.y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3915700" y="2472150"/>
            <a:ext cx="9954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5563800" y="1923300"/>
            <a:ext cx="32685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calc = Calculator(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calc.add()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calc1 = Calculator(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calc1.subtract()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Modules &amp; Packages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Module: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Python module is a collection of related classes and functions. We have modules for mathematical calculations, string manipulations, web programming, and many more.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Package: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 package is a collection of related modules. You can either import a package or create your own.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&amp; Packages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506800" y="1479350"/>
            <a:ext cx="39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datetime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date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506800" y="3242175"/>
            <a:ext cx="4130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datetime </a:t>
            </a:r>
            <a:r>
              <a:rPr lang="en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5"/>
          <p:cNvSpPr/>
          <p:nvPr/>
        </p:nvSpPr>
        <p:spPr>
          <a:xfrm rot="5400000">
            <a:off x="3705950" y="2554125"/>
            <a:ext cx="231900" cy="1144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-5400000">
            <a:off x="3705950" y="1617650"/>
            <a:ext cx="231900" cy="1144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249800" y="2425182"/>
            <a:ext cx="1144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package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0" name="Google Shape;160;p25"/>
          <p:cNvCxnSpPr/>
          <p:nvPr/>
        </p:nvCxnSpPr>
        <p:spPr>
          <a:xfrm>
            <a:off x="5838875" y="1847950"/>
            <a:ext cx="10707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/>
          <p:nvPr/>
        </p:nvCxnSpPr>
        <p:spPr>
          <a:xfrm flipH="1" rot="10800000">
            <a:off x="6125850" y="2565475"/>
            <a:ext cx="7725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5"/>
          <p:cNvSpPr txBox="1"/>
          <p:nvPr/>
        </p:nvSpPr>
        <p:spPr>
          <a:xfrm>
            <a:off x="6755000" y="2240732"/>
            <a:ext cx="1144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modules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Database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database: </a:t>
            </a:r>
            <a:r>
              <a:rPr b="1" lang="en"/>
              <a:t>Sqlite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package to use sqlite database: </a:t>
            </a:r>
            <a:r>
              <a:rPr b="1" lang="en"/>
              <a:t>sqlite3.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sqlite3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</a:rPr>
              <a:t>Establishing a database connection using </a:t>
            </a:r>
            <a:r>
              <a:rPr b="1" lang="en">
                <a:solidFill>
                  <a:srgbClr val="D4D4D4"/>
                </a:solidFill>
              </a:rPr>
              <a:t>connect()</a:t>
            </a:r>
            <a:r>
              <a:rPr lang="en">
                <a:solidFill>
                  <a:srgbClr val="D4D4D4"/>
                </a:solidFill>
              </a:rPr>
              <a:t> method of sqlite3.</a:t>
            </a:r>
            <a:endParaRPr>
              <a:solidFill>
                <a:srgbClr val="D4D4D4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4D4D4"/>
                </a:solidFill>
              </a:rPr>
              <a:t>&gt;&gt;&gt;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conn = sqlite3.connect(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'test.db'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SQL queries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2250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execute</a:t>
            </a:r>
            <a:r>
              <a:rPr b="1" lang="en"/>
              <a:t>()</a:t>
            </a:r>
            <a:r>
              <a:rPr lang="en"/>
              <a:t> method which takes SQL queries as arguments is used to interact with database.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conn.execute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'''CREATE TABLE COMPANY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(ID INT PRIMARY KEY,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NAME TEXT,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AGE INT,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ADDRESS CHAR(50),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SALARY REAL)'''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conn.execute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COMPANY (ID,NAME,AGE,ADDRESS,SALARY) VALUES (1, 'Paul', 32, 'California', 20000.00 )"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cursor = conn.execute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COMPANY"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Graphical User Interface with Python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offers multiple options for developing GUI (Graphical User Interface).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tkinter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wxPython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PyQt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Kivy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Out of all the GUI libraries, </a:t>
            </a:r>
            <a:r>
              <a:rPr b="1" lang="en">
                <a:solidFill>
                  <a:srgbClr val="FFFFFF"/>
                </a:solidFill>
              </a:rPr>
              <a:t>tkinter</a:t>
            </a:r>
            <a:r>
              <a:rPr lang="en">
                <a:solidFill>
                  <a:srgbClr val="FFFFFF"/>
                </a:solidFill>
              </a:rPr>
              <a:t> is most basic &amp; commonly used.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tkinter </a:t>
            </a:r>
            <a:r>
              <a:rPr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tk</a:t>
            </a:r>
            <a:endParaRPr sz="24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GUI is made up of combinations of windows.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element is a window, which contains widgets.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 basic widgets 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Button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Checkbox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Entry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Label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Frame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Menu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cont.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tk.Tk()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master = Tk()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tk.Button()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Button(master,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'Submit'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=fetch_value)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tk.Label()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Button(master,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'Submit'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=fetch_value)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tk.Entry()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Button(master,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'Submit'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=fetch_value)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GUI window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33204" l="36513" r="30700" t="28847"/>
          <a:stretch/>
        </p:blipFill>
        <p:spPr>
          <a:xfrm>
            <a:off x="1907300" y="1017725"/>
            <a:ext cx="5329402" cy="34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Introduction to Python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Basic programing concepts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Python with Files &amp; Database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GUI with Python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Building a simple website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Technology trends &amp; Python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Resources &amp; Materials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website with Python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Web Frameworks:</a:t>
            </a:r>
            <a:endParaRPr b="1"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Django: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Django is a high-level Python Web framework that encourages rapid development and clean, pragmatic design.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Flask: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Flask is a Python web framework built with a small core and easy-to-extend philosophy.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Website with Flask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Flask: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Flask is a micro web framework written in Python. It is classified as a microframework because it does not require particular tools or libraries.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Installing Flask in Python: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Flask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Flask code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1836500" y="1585082"/>
            <a:ext cx="35910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'Hello, World!'</a:t>
            </a:r>
            <a:endParaRPr sz="16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1664900" y="1513332"/>
            <a:ext cx="3672600" cy="2731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1588700" y="1083900"/>
            <a:ext cx="1761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app.py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trends &amp; Python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Web Development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Internet of Things (IOT)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Machine Learning &amp; AI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Data Analysis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Data Science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Big Data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&amp; materials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demos to get started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Basic: https://github.com/emailman/tkinter_demos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Some advance demos: https://github.com/errnox/tkinter-gui-demos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https://www.tutorialspoint.com/python3/python_gui_programming.htm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https://github.com/Miraj50/Awesome-Tkinter-Apps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Flask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https://realpython.com/tutorials/flask/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https://github.com/dhruv-3d/PySession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Thank You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Definition:</a:t>
            </a:r>
            <a:r>
              <a:rPr lang="en">
                <a:solidFill>
                  <a:srgbClr val="FFFFFF"/>
                </a:solidFill>
              </a:rPr>
              <a:t> Python is an interpreted, high-level, general-purpose programming language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Just another one those popular &amp; trending programing languages out there.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Actually : </a:t>
            </a:r>
            <a:r>
              <a:rPr lang="en">
                <a:solidFill>
                  <a:srgbClr val="FFFFFF"/>
                </a:solidFill>
              </a:rPr>
              <a:t>A fun tool to play around and make things and explore our technological advancement.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background history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Creator:</a:t>
            </a:r>
            <a:r>
              <a:rPr lang="en">
                <a:solidFill>
                  <a:srgbClr val="FFFFFF"/>
                </a:solidFill>
              </a:rPr>
              <a:t> Guido van Rossum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First release</a:t>
            </a:r>
            <a:r>
              <a:rPr lang="en">
                <a:solidFill>
                  <a:srgbClr val="FFFFFF"/>
                </a:solidFill>
              </a:rPr>
              <a:t>: 1991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Python2 and Python3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Python3 release:</a:t>
            </a:r>
            <a:r>
              <a:rPr lang="en">
                <a:solidFill>
                  <a:srgbClr val="FFFFFF"/>
                </a:solidFill>
              </a:rPr>
              <a:t> 2008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475" y="1315604"/>
            <a:ext cx="2164950" cy="2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in Python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524000"/>
            <a:ext cx="2977800" cy="24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a + b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902250" y="1524000"/>
            <a:ext cx="43614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im_a_parent: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im_a_child: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im_a_grand_child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im_another_child: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im_another_grand_child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3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bool: Boolean (true/false) types.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int: Signed integer types.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uint: Unsigned integer types.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float: Floating point types.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complex: Complex number types.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string: Raw string types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time: Data/time types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enum: Enumerated types</a:t>
            </a:r>
            <a:endParaRPr sz="1400">
              <a:solidFill>
                <a:srgbClr val="FFFFFF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712100" y="1188250"/>
            <a:ext cx="403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...boring.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Just remember these 3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string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boolean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in Python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[] - List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{} - Dictionary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() - Tuple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old “if else”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719146" y="1113450"/>
            <a:ext cx="32721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number &gt; </a:t>
            </a:r>
            <a:r>
              <a:rPr lang="en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"greater than 4"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number &gt; </a:t>
            </a:r>
            <a:r>
              <a:rPr lang="en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"greater than 8"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do_some_stuff_here()</a:t>
            </a:r>
            <a:endParaRPr sz="14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053175" y="1173300"/>
            <a:ext cx="35064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lazy_about_brackets =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lazy_about_brackets: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"Go Python"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"Go Java"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4421" y="1093925"/>
            <a:ext cx="3406800" cy="200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4884825" y="1093925"/>
            <a:ext cx="3406800" cy="202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19150" y="3316900"/>
            <a:ext cx="35064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some_list = [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some_list: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053175" y="3316900"/>
            <a:ext cx="327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some_string =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endParaRPr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some_string: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92714" y="2931265"/>
            <a:ext cx="3406800" cy="200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884825" y="2922725"/>
            <a:ext cx="3406800" cy="202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old “for loop”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704613" y="1501125"/>
            <a:ext cx="3000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38299" y="1501125"/>
            <a:ext cx="3000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(char)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704613" y="2936000"/>
            <a:ext cx="5838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"Robert Downey Jr. is"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"Iron Man"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"Tony Stark"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"Sherlock"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(char)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600488" y="2936000"/>
            <a:ext cx="5838900" cy="165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600488" y="1430573"/>
            <a:ext cx="2904900" cy="99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417962" y="1430575"/>
            <a:ext cx="3021300" cy="99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