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9" r:id="rId3"/>
    <p:sldId id="260" r:id="rId4"/>
    <p:sldId id="261" r:id="rId5"/>
    <p:sldId id="274" r:id="rId6"/>
    <p:sldId id="257" r:id="rId7"/>
    <p:sldId id="262" r:id="rId8"/>
    <p:sldId id="265" r:id="rId9"/>
    <p:sldId id="264" r:id="rId10"/>
    <p:sldId id="277" r:id="rId11"/>
    <p:sldId id="276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/>
    <p:restoredTop sz="96208"/>
  </p:normalViewPr>
  <p:slideViewPr>
    <p:cSldViewPr snapToGrid="0" snapToObjects="1">
      <p:cViewPr>
        <p:scale>
          <a:sx n="100" d="100"/>
          <a:sy n="100" d="100"/>
        </p:scale>
        <p:origin x="69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3D22C-B825-4D90-BA72-BCD4449C6A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EE3B4D-3916-42C3-900C-FADAE33DFC08}">
      <dgm:prSet/>
      <dgm:spPr/>
      <dgm:t>
        <a:bodyPr/>
        <a:lstStyle/>
        <a:p>
          <a:r>
            <a:rPr lang="en-US"/>
            <a:t>Scikit-Learn package</a:t>
          </a:r>
        </a:p>
      </dgm:t>
    </dgm:pt>
    <dgm:pt modelId="{1DAEA7CF-CA99-4CFC-8561-7C59FD81F768}" type="parTrans" cxnId="{C5B40401-F5AF-4258-A590-0697C8039E5B}">
      <dgm:prSet/>
      <dgm:spPr/>
      <dgm:t>
        <a:bodyPr/>
        <a:lstStyle/>
        <a:p>
          <a:endParaRPr lang="en-US"/>
        </a:p>
      </dgm:t>
    </dgm:pt>
    <dgm:pt modelId="{FA6D79B8-2006-4B31-866D-E3AD4A8748B1}" type="sibTrans" cxnId="{C5B40401-F5AF-4258-A590-0697C8039E5B}">
      <dgm:prSet/>
      <dgm:spPr/>
      <dgm:t>
        <a:bodyPr/>
        <a:lstStyle/>
        <a:p>
          <a:endParaRPr lang="en-US"/>
        </a:p>
      </dgm:t>
    </dgm:pt>
    <dgm:pt modelId="{B4A06FF3-F829-480A-8F30-F05081EEEF16}">
      <dgm:prSet/>
      <dgm:spPr/>
      <dgm:t>
        <a:bodyPr/>
        <a:lstStyle/>
        <a:p>
          <a:r>
            <a:rPr lang="en-US" dirty="0"/>
            <a:t>Train Data 80%</a:t>
          </a:r>
        </a:p>
        <a:p>
          <a:r>
            <a:rPr lang="en-US" dirty="0"/>
            <a:t>Test Data 20%</a:t>
          </a:r>
        </a:p>
      </dgm:t>
    </dgm:pt>
    <dgm:pt modelId="{ECC264F4-EE64-493C-8D05-252FE1E444F5}" type="parTrans" cxnId="{263F77DB-7713-45F2-AB4F-C2F676F622FA}">
      <dgm:prSet/>
      <dgm:spPr/>
      <dgm:t>
        <a:bodyPr/>
        <a:lstStyle/>
        <a:p>
          <a:endParaRPr lang="en-US"/>
        </a:p>
      </dgm:t>
    </dgm:pt>
    <dgm:pt modelId="{E11160C6-69E1-4B75-A7F6-4B977B21C665}" type="sibTrans" cxnId="{263F77DB-7713-45F2-AB4F-C2F676F622FA}">
      <dgm:prSet/>
      <dgm:spPr/>
      <dgm:t>
        <a:bodyPr/>
        <a:lstStyle/>
        <a:p>
          <a:endParaRPr lang="en-US"/>
        </a:p>
      </dgm:t>
    </dgm:pt>
    <dgm:pt modelId="{9C34F738-F3A4-4FEC-9EFE-D9A9E4958525}">
      <dgm:prSet/>
      <dgm:spPr/>
      <dgm:t>
        <a:bodyPr/>
        <a:lstStyle/>
        <a:p>
          <a:r>
            <a:rPr lang="en-US"/>
            <a:t>10-fold Cross Validation</a:t>
          </a:r>
        </a:p>
      </dgm:t>
    </dgm:pt>
    <dgm:pt modelId="{06A5E071-03B1-4D1D-AAE0-22CF593C1C93}" type="parTrans" cxnId="{B6003084-A242-46E9-A6F6-72AF42168F8A}">
      <dgm:prSet/>
      <dgm:spPr/>
      <dgm:t>
        <a:bodyPr/>
        <a:lstStyle/>
        <a:p>
          <a:endParaRPr lang="en-US"/>
        </a:p>
      </dgm:t>
    </dgm:pt>
    <dgm:pt modelId="{B81AA8C7-6506-4591-8802-3AF3F20B0271}" type="sibTrans" cxnId="{B6003084-A242-46E9-A6F6-72AF42168F8A}">
      <dgm:prSet/>
      <dgm:spPr/>
      <dgm:t>
        <a:bodyPr/>
        <a:lstStyle/>
        <a:p>
          <a:endParaRPr lang="en-US"/>
        </a:p>
      </dgm:t>
    </dgm:pt>
    <dgm:pt modelId="{A25C243E-E36E-4628-AFBA-FA29BC457E22}">
      <dgm:prSet/>
      <dgm:spPr/>
      <dgm:t>
        <a:bodyPr/>
        <a:lstStyle/>
        <a:p>
          <a:r>
            <a:rPr lang="en-US"/>
            <a:t>Best parameters were found</a:t>
          </a:r>
        </a:p>
      </dgm:t>
    </dgm:pt>
    <dgm:pt modelId="{E050C6D7-72A1-47F7-889C-0DDE2879CB51}" type="parTrans" cxnId="{07227902-7032-4DA3-987D-02B969538E0D}">
      <dgm:prSet/>
      <dgm:spPr/>
      <dgm:t>
        <a:bodyPr/>
        <a:lstStyle/>
        <a:p>
          <a:endParaRPr lang="en-US"/>
        </a:p>
      </dgm:t>
    </dgm:pt>
    <dgm:pt modelId="{BEED1BA7-B696-44E3-82AB-34502F672833}" type="sibTrans" cxnId="{07227902-7032-4DA3-987D-02B969538E0D}">
      <dgm:prSet/>
      <dgm:spPr/>
      <dgm:t>
        <a:bodyPr/>
        <a:lstStyle/>
        <a:p>
          <a:endParaRPr lang="en-US"/>
        </a:p>
      </dgm:t>
    </dgm:pt>
    <dgm:pt modelId="{419B0CF5-5D3F-4CA8-A2E8-33EFF367A43B}" type="pres">
      <dgm:prSet presAssocID="{5B23D22C-B825-4D90-BA72-BCD4449C6AB6}" presName="root" presStyleCnt="0">
        <dgm:presLayoutVars>
          <dgm:dir/>
          <dgm:resizeHandles val="exact"/>
        </dgm:presLayoutVars>
      </dgm:prSet>
      <dgm:spPr/>
    </dgm:pt>
    <dgm:pt modelId="{CF51BAE7-3A2B-4467-8FE7-27126EF418D5}" type="pres">
      <dgm:prSet presAssocID="{5B23D22C-B825-4D90-BA72-BCD4449C6AB6}" presName="container" presStyleCnt="0">
        <dgm:presLayoutVars>
          <dgm:dir/>
          <dgm:resizeHandles val="exact"/>
        </dgm:presLayoutVars>
      </dgm:prSet>
      <dgm:spPr/>
    </dgm:pt>
    <dgm:pt modelId="{D894318B-A1CC-4570-95CC-8434F64F0E8D}" type="pres">
      <dgm:prSet presAssocID="{AFEE3B4D-3916-42C3-900C-FADAE33DFC08}" presName="compNode" presStyleCnt="0"/>
      <dgm:spPr/>
    </dgm:pt>
    <dgm:pt modelId="{7F4DF4CE-932E-4A85-AF80-21676C7FEF63}" type="pres">
      <dgm:prSet presAssocID="{AFEE3B4D-3916-42C3-900C-FADAE33DFC08}" presName="iconBgRect" presStyleLbl="bgShp" presStyleIdx="0" presStyleCnt="4"/>
      <dgm:spPr/>
    </dgm:pt>
    <dgm:pt modelId="{E7F1CEF8-3D3A-4D8C-977D-102A14F292EF}" type="pres">
      <dgm:prSet presAssocID="{AFEE3B4D-3916-42C3-900C-FADAE33DFC08}" presName="iconRect" presStyleLbl="node1" presStyleIdx="0" presStyleCnt="4"/>
      <dgm:spPr>
        <a:noFill/>
        <a:ln>
          <a:noFill/>
        </a:ln>
      </dgm:spPr>
    </dgm:pt>
    <dgm:pt modelId="{16102801-FBBB-4887-91C4-9F3A4A485E8A}" type="pres">
      <dgm:prSet presAssocID="{AFEE3B4D-3916-42C3-900C-FADAE33DFC08}" presName="spaceRect" presStyleCnt="0"/>
      <dgm:spPr/>
    </dgm:pt>
    <dgm:pt modelId="{D76826B9-F916-45BF-84FE-359784BE223F}" type="pres">
      <dgm:prSet presAssocID="{AFEE3B4D-3916-42C3-900C-FADAE33DFC08}" presName="textRect" presStyleLbl="revTx" presStyleIdx="0" presStyleCnt="4">
        <dgm:presLayoutVars>
          <dgm:chMax val="1"/>
          <dgm:chPref val="1"/>
        </dgm:presLayoutVars>
      </dgm:prSet>
      <dgm:spPr/>
    </dgm:pt>
    <dgm:pt modelId="{F85E82E1-E276-419D-92A8-9C1143C59493}" type="pres">
      <dgm:prSet presAssocID="{FA6D79B8-2006-4B31-866D-E3AD4A8748B1}" presName="sibTrans" presStyleLbl="sibTrans2D1" presStyleIdx="0" presStyleCnt="0"/>
      <dgm:spPr/>
    </dgm:pt>
    <dgm:pt modelId="{2F83A192-3640-4EA4-A160-5142970CA99B}" type="pres">
      <dgm:prSet presAssocID="{B4A06FF3-F829-480A-8F30-F05081EEEF16}" presName="compNode" presStyleCnt="0"/>
      <dgm:spPr/>
    </dgm:pt>
    <dgm:pt modelId="{CD14A585-7A50-44BC-835D-41912818AF08}" type="pres">
      <dgm:prSet presAssocID="{B4A06FF3-F829-480A-8F30-F05081EEEF16}" presName="iconBgRect" presStyleLbl="bgShp" presStyleIdx="1" presStyleCnt="4"/>
      <dgm:spPr/>
    </dgm:pt>
    <dgm:pt modelId="{3D35F46F-6EAC-4F43-82A0-03DE06D2A830}" type="pres">
      <dgm:prSet presAssocID="{B4A06FF3-F829-480A-8F30-F05081EEEF16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5A0112-4C9F-4FEB-A07E-81C478D80157}" type="pres">
      <dgm:prSet presAssocID="{B4A06FF3-F829-480A-8F30-F05081EEEF16}" presName="spaceRect" presStyleCnt="0"/>
      <dgm:spPr/>
    </dgm:pt>
    <dgm:pt modelId="{CD0180EB-E160-4721-8A2D-FE2C62C33E64}" type="pres">
      <dgm:prSet presAssocID="{B4A06FF3-F829-480A-8F30-F05081EEEF16}" presName="textRect" presStyleLbl="revTx" presStyleIdx="1" presStyleCnt="4">
        <dgm:presLayoutVars>
          <dgm:chMax val="1"/>
          <dgm:chPref val="1"/>
        </dgm:presLayoutVars>
      </dgm:prSet>
      <dgm:spPr/>
    </dgm:pt>
    <dgm:pt modelId="{6B3C8F0F-2934-4F6C-81AD-68A8179D957E}" type="pres">
      <dgm:prSet presAssocID="{E11160C6-69E1-4B75-A7F6-4B977B21C665}" presName="sibTrans" presStyleLbl="sibTrans2D1" presStyleIdx="0" presStyleCnt="0"/>
      <dgm:spPr/>
    </dgm:pt>
    <dgm:pt modelId="{9658B25A-9FEF-4D4E-8517-3A8A7FF96386}" type="pres">
      <dgm:prSet presAssocID="{9C34F738-F3A4-4FEC-9EFE-D9A9E4958525}" presName="compNode" presStyleCnt="0"/>
      <dgm:spPr/>
    </dgm:pt>
    <dgm:pt modelId="{2BC760EC-CE83-4FB6-B523-25DB1CA5BEAA}" type="pres">
      <dgm:prSet presAssocID="{9C34F738-F3A4-4FEC-9EFE-D9A9E4958525}" presName="iconBgRect" presStyleLbl="bgShp" presStyleIdx="2" presStyleCnt="4"/>
      <dgm:spPr/>
    </dgm:pt>
    <dgm:pt modelId="{344C40F1-16CD-48D3-995C-C3AE24857272}" type="pres">
      <dgm:prSet presAssocID="{9C34F738-F3A4-4FEC-9EFE-D9A9E495852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F469A4-40D8-4E27-B62B-8F08453957BE}" type="pres">
      <dgm:prSet presAssocID="{9C34F738-F3A4-4FEC-9EFE-D9A9E4958525}" presName="spaceRect" presStyleCnt="0"/>
      <dgm:spPr/>
    </dgm:pt>
    <dgm:pt modelId="{2D12FF8C-7D74-41E7-AEBF-752789A41B08}" type="pres">
      <dgm:prSet presAssocID="{9C34F738-F3A4-4FEC-9EFE-D9A9E4958525}" presName="textRect" presStyleLbl="revTx" presStyleIdx="2" presStyleCnt="4">
        <dgm:presLayoutVars>
          <dgm:chMax val="1"/>
          <dgm:chPref val="1"/>
        </dgm:presLayoutVars>
      </dgm:prSet>
      <dgm:spPr/>
    </dgm:pt>
    <dgm:pt modelId="{158D2143-3532-4CFC-BE72-C22400252CF5}" type="pres">
      <dgm:prSet presAssocID="{B81AA8C7-6506-4591-8802-3AF3F20B0271}" presName="sibTrans" presStyleLbl="sibTrans2D1" presStyleIdx="0" presStyleCnt="0"/>
      <dgm:spPr/>
    </dgm:pt>
    <dgm:pt modelId="{9FBFDB83-1D85-4E03-B762-2F0F1C034641}" type="pres">
      <dgm:prSet presAssocID="{A25C243E-E36E-4628-AFBA-FA29BC457E22}" presName="compNode" presStyleCnt="0"/>
      <dgm:spPr/>
    </dgm:pt>
    <dgm:pt modelId="{8378C4DB-7668-46EA-8BB4-87CE122A36F0}" type="pres">
      <dgm:prSet presAssocID="{A25C243E-E36E-4628-AFBA-FA29BC457E22}" presName="iconBgRect" presStyleLbl="bgShp" presStyleIdx="3" presStyleCnt="4"/>
      <dgm:spPr/>
    </dgm:pt>
    <dgm:pt modelId="{C777FF30-180D-4824-8A4B-BD088E45D8C8}" type="pres">
      <dgm:prSet presAssocID="{A25C243E-E36E-4628-AFBA-FA29BC457E2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31F8C73-5FDC-4DCB-9280-A6134BA89F4F}" type="pres">
      <dgm:prSet presAssocID="{A25C243E-E36E-4628-AFBA-FA29BC457E22}" presName="spaceRect" presStyleCnt="0"/>
      <dgm:spPr/>
    </dgm:pt>
    <dgm:pt modelId="{47B082CD-C455-4C60-A4A6-7EB70CC233D3}" type="pres">
      <dgm:prSet presAssocID="{A25C243E-E36E-4628-AFBA-FA29BC457E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B40401-F5AF-4258-A590-0697C8039E5B}" srcId="{5B23D22C-B825-4D90-BA72-BCD4449C6AB6}" destId="{AFEE3B4D-3916-42C3-900C-FADAE33DFC08}" srcOrd="0" destOrd="0" parTransId="{1DAEA7CF-CA99-4CFC-8561-7C59FD81F768}" sibTransId="{FA6D79B8-2006-4B31-866D-E3AD4A8748B1}"/>
    <dgm:cxn modelId="{07227902-7032-4DA3-987D-02B969538E0D}" srcId="{5B23D22C-B825-4D90-BA72-BCD4449C6AB6}" destId="{A25C243E-E36E-4628-AFBA-FA29BC457E22}" srcOrd="3" destOrd="0" parTransId="{E050C6D7-72A1-47F7-889C-0DDE2879CB51}" sibTransId="{BEED1BA7-B696-44E3-82AB-34502F672833}"/>
    <dgm:cxn modelId="{51472C1C-5EF7-42A2-B435-45D714D05853}" type="presOf" srcId="{5B23D22C-B825-4D90-BA72-BCD4449C6AB6}" destId="{419B0CF5-5D3F-4CA8-A2E8-33EFF367A43B}" srcOrd="0" destOrd="0" presId="urn:microsoft.com/office/officeart/2018/2/layout/IconCircleList"/>
    <dgm:cxn modelId="{4A552F53-69D2-41EC-8FAD-F78C8DB5568B}" type="presOf" srcId="{FA6D79B8-2006-4B31-866D-E3AD4A8748B1}" destId="{F85E82E1-E276-419D-92A8-9C1143C59493}" srcOrd="0" destOrd="0" presId="urn:microsoft.com/office/officeart/2018/2/layout/IconCircleList"/>
    <dgm:cxn modelId="{EE9C8A58-283F-4E5C-8B15-D9460717970D}" type="presOf" srcId="{B81AA8C7-6506-4591-8802-3AF3F20B0271}" destId="{158D2143-3532-4CFC-BE72-C22400252CF5}" srcOrd="0" destOrd="0" presId="urn:microsoft.com/office/officeart/2018/2/layout/IconCircleList"/>
    <dgm:cxn modelId="{E7EF1277-C4C1-478F-B1C7-8C3C3DB4ADFC}" type="presOf" srcId="{9C34F738-F3A4-4FEC-9EFE-D9A9E4958525}" destId="{2D12FF8C-7D74-41E7-AEBF-752789A41B08}" srcOrd="0" destOrd="0" presId="urn:microsoft.com/office/officeart/2018/2/layout/IconCircleList"/>
    <dgm:cxn modelId="{B6003084-A242-46E9-A6F6-72AF42168F8A}" srcId="{5B23D22C-B825-4D90-BA72-BCD4449C6AB6}" destId="{9C34F738-F3A4-4FEC-9EFE-D9A9E4958525}" srcOrd="2" destOrd="0" parTransId="{06A5E071-03B1-4D1D-AAE0-22CF593C1C93}" sibTransId="{B81AA8C7-6506-4591-8802-3AF3F20B0271}"/>
    <dgm:cxn modelId="{883A1B8E-3188-4C1F-BF19-2F17B29D9943}" type="presOf" srcId="{B4A06FF3-F829-480A-8F30-F05081EEEF16}" destId="{CD0180EB-E160-4721-8A2D-FE2C62C33E64}" srcOrd="0" destOrd="0" presId="urn:microsoft.com/office/officeart/2018/2/layout/IconCircleList"/>
    <dgm:cxn modelId="{7080429A-36CC-49EB-9DEB-C481F504B8E5}" type="presOf" srcId="{AFEE3B4D-3916-42C3-900C-FADAE33DFC08}" destId="{D76826B9-F916-45BF-84FE-359784BE223F}" srcOrd="0" destOrd="0" presId="urn:microsoft.com/office/officeart/2018/2/layout/IconCircleList"/>
    <dgm:cxn modelId="{20FC89C6-FB6D-4A42-9894-829AD08F19B2}" type="presOf" srcId="{E11160C6-69E1-4B75-A7F6-4B977B21C665}" destId="{6B3C8F0F-2934-4F6C-81AD-68A8179D957E}" srcOrd="0" destOrd="0" presId="urn:microsoft.com/office/officeart/2018/2/layout/IconCircleList"/>
    <dgm:cxn modelId="{CB752CCA-FB50-4F8A-A18C-F7968B05509D}" type="presOf" srcId="{A25C243E-E36E-4628-AFBA-FA29BC457E22}" destId="{47B082CD-C455-4C60-A4A6-7EB70CC233D3}" srcOrd="0" destOrd="0" presId="urn:microsoft.com/office/officeart/2018/2/layout/IconCircleList"/>
    <dgm:cxn modelId="{263F77DB-7713-45F2-AB4F-C2F676F622FA}" srcId="{5B23D22C-B825-4D90-BA72-BCD4449C6AB6}" destId="{B4A06FF3-F829-480A-8F30-F05081EEEF16}" srcOrd="1" destOrd="0" parTransId="{ECC264F4-EE64-493C-8D05-252FE1E444F5}" sibTransId="{E11160C6-69E1-4B75-A7F6-4B977B21C665}"/>
    <dgm:cxn modelId="{A0955046-E89C-4B3E-972E-7EC149603A3F}" type="presParOf" srcId="{419B0CF5-5D3F-4CA8-A2E8-33EFF367A43B}" destId="{CF51BAE7-3A2B-4467-8FE7-27126EF418D5}" srcOrd="0" destOrd="0" presId="urn:microsoft.com/office/officeart/2018/2/layout/IconCircleList"/>
    <dgm:cxn modelId="{1BB12768-2581-4E98-B06B-04AE1CDB77A5}" type="presParOf" srcId="{CF51BAE7-3A2B-4467-8FE7-27126EF418D5}" destId="{D894318B-A1CC-4570-95CC-8434F64F0E8D}" srcOrd="0" destOrd="0" presId="urn:microsoft.com/office/officeart/2018/2/layout/IconCircleList"/>
    <dgm:cxn modelId="{E0DDD408-0721-4E89-AACC-E881D99ED9F0}" type="presParOf" srcId="{D894318B-A1CC-4570-95CC-8434F64F0E8D}" destId="{7F4DF4CE-932E-4A85-AF80-21676C7FEF63}" srcOrd="0" destOrd="0" presId="urn:microsoft.com/office/officeart/2018/2/layout/IconCircleList"/>
    <dgm:cxn modelId="{8B009F26-80EA-4711-B218-6C19B769C686}" type="presParOf" srcId="{D894318B-A1CC-4570-95CC-8434F64F0E8D}" destId="{E7F1CEF8-3D3A-4D8C-977D-102A14F292EF}" srcOrd="1" destOrd="0" presId="urn:microsoft.com/office/officeart/2018/2/layout/IconCircleList"/>
    <dgm:cxn modelId="{9DF2CD75-DD74-449D-9138-40DD3A3AFEDF}" type="presParOf" srcId="{D894318B-A1CC-4570-95CC-8434F64F0E8D}" destId="{16102801-FBBB-4887-91C4-9F3A4A485E8A}" srcOrd="2" destOrd="0" presId="urn:microsoft.com/office/officeart/2018/2/layout/IconCircleList"/>
    <dgm:cxn modelId="{76D39FB1-AFEB-405B-83BA-683F4259B1FE}" type="presParOf" srcId="{D894318B-A1CC-4570-95CC-8434F64F0E8D}" destId="{D76826B9-F916-45BF-84FE-359784BE223F}" srcOrd="3" destOrd="0" presId="urn:microsoft.com/office/officeart/2018/2/layout/IconCircleList"/>
    <dgm:cxn modelId="{D7748143-C923-4B80-9178-AECED0C4A8FF}" type="presParOf" srcId="{CF51BAE7-3A2B-4467-8FE7-27126EF418D5}" destId="{F85E82E1-E276-419D-92A8-9C1143C59493}" srcOrd="1" destOrd="0" presId="urn:microsoft.com/office/officeart/2018/2/layout/IconCircleList"/>
    <dgm:cxn modelId="{64AFC24C-4515-40EB-B5B2-E9F2A0D0919E}" type="presParOf" srcId="{CF51BAE7-3A2B-4467-8FE7-27126EF418D5}" destId="{2F83A192-3640-4EA4-A160-5142970CA99B}" srcOrd="2" destOrd="0" presId="urn:microsoft.com/office/officeart/2018/2/layout/IconCircleList"/>
    <dgm:cxn modelId="{BB271260-D213-4CA8-B49A-71139D9BDAD7}" type="presParOf" srcId="{2F83A192-3640-4EA4-A160-5142970CA99B}" destId="{CD14A585-7A50-44BC-835D-41912818AF08}" srcOrd="0" destOrd="0" presId="urn:microsoft.com/office/officeart/2018/2/layout/IconCircleList"/>
    <dgm:cxn modelId="{2B900A87-DF16-4C7A-9D09-8C8A2395C366}" type="presParOf" srcId="{2F83A192-3640-4EA4-A160-5142970CA99B}" destId="{3D35F46F-6EAC-4F43-82A0-03DE06D2A830}" srcOrd="1" destOrd="0" presId="urn:microsoft.com/office/officeart/2018/2/layout/IconCircleList"/>
    <dgm:cxn modelId="{161D8334-0DEE-4F23-AC2F-21978954AC65}" type="presParOf" srcId="{2F83A192-3640-4EA4-A160-5142970CA99B}" destId="{B55A0112-4C9F-4FEB-A07E-81C478D80157}" srcOrd="2" destOrd="0" presId="urn:microsoft.com/office/officeart/2018/2/layout/IconCircleList"/>
    <dgm:cxn modelId="{4AE79621-13C3-4743-9E39-0F7ACBBB14E0}" type="presParOf" srcId="{2F83A192-3640-4EA4-A160-5142970CA99B}" destId="{CD0180EB-E160-4721-8A2D-FE2C62C33E64}" srcOrd="3" destOrd="0" presId="urn:microsoft.com/office/officeart/2018/2/layout/IconCircleList"/>
    <dgm:cxn modelId="{AB0BEA3B-638D-4A53-9517-01919C2FFC6F}" type="presParOf" srcId="{CF51BAE7-3A2B-4467-8FE7-27126EF418D5}" destId="{6B3C8F0F-2934-4F6C-81AD-68A8179D957E}" srcOrd="3" destOrd="0" presId="urn:microsoft.com/office/officeart/2018/2/layout/IconCircleList"/>
    <dgm:cxn modelId="{C1732C52-2215-433E-A23B-B4E222ED8ED2}" type="presParOf" srcId="{CF51BAE7-3A2B-4467-8FE7-27126EF418D5}" destId="{9658B25A-9FEF-4D4E-8517-3A8A7FF96386}" srcOrd="4" destOrd="0" presId="urn:microsoft.com/office/officeart/2018/2/layout/IconCircleList"/>
    <dgm:cxn modelId="{BEE5B98E-EBC5-4844-B044-88BD3B683D95}" type="presParOf" srcId="{9658B25A-9FEF-4D4E-8517-3A8A7FF96386}" destId="{2BC760EC-CE83-4FB6-B523-25DB1CA5BEAA}" srcOrd="0" destOrd="0" presId="urn:microsoft.com/office/officeart/2018/2/layout/IconCircleList"/>
    <dgm:cxn modelId="{3832BBED-6F5C-4E3F-BA7F-61634F370BAA}" type="presParOf" srcId="{9658B25A-9FEF-4D4E-8517-3A8A7FF96386}" destId="{344C40F1-16CD-48D3-995C-C3AE24857272}" srcOrd="1" destOrd="0" presId="urn:microsoft.com/office/officeart/2018/2/layout/IconCircleList"/>
    <dgm:cxn modelId="{993B974E-970D-4D86-A88C-F66834C30F30}" type="presParOf" srcId="{9658B25A-9FEF-4D4E-8517-3A8A7FF96386}" destId="{0EF469A4-40D8-4E27-B62B-8F08453957BE}" srcOrd="2" destOrd="0" presId="urn:microsoft.com/office/officeart/2018/2/layout/IconCircleList"/>
    <dgm:cxn modelId="{2E6D8EB4-2272-4CBB-966B-48A74A2EC08F}" type="presParOf" srcId="{9658B25A-9FEF-4D4E-8517-3A8A7FF96386}" destId="{2D12FF8C-7D74-41E7-AEBF-752789A41B08}" srcOrd="3" destOrd="0" presId="urn:microsoft.com/office/officeart/2018/2/layout/IconCircleList"/>
    <dgm:cxn modelId="{6D3E3CAC-3298-49DC-B8E2-699F9E6CEA6A}" type="presParOf" srcId="{CF51BAE7-3A2B-4467-8FE7-27126EF418D5}" destId="{158D2143-3532-4CFC-BE72-C22400252CF5}" srcOrd="5" destOrd="0" presId="urn:microsoft.com/office/officeart/2018/2/layout/IconCircleList"/>
    <dgm:cxn modelId="{740CDC37-2948-442B-A47F-D0960A23F7D4}" type="presParOf" srcId="{CF51BAE7-3A2B-4467-8FE7-27126EF418D5}" destId="{9FBFDB83-1D85-4E03-B762-2F0F1C034641}" srcOrd="6" destOrd="0" presId="urn:microsoft.com/office/officeart/2018/2/layout/IconCircleList"/>
    <dgm:cxn modelId="{C76879E3-1095-4AA2-925D-3603D7929458}" type="presParOf" srcId="{9FBFDB83-1D85-4E03-B762-2F0F1C034641}" destId="{8378C4DB-7668-46EA-8BB4-87CE122A36F0}" srcOrd="0" destOrd="0" presId="urn:microsoft.com/office/officeart/2018/2/layout/IconCircleList"/>
    <dgm:cxn modelId="{2C7F425E-6631-4B1E-A3B9-EDE28B212BD4}" type="presParOf" srcId="{9FBFDB83-1D85-4E03-B762-2F0F1C034641}" destId="{C777FF30-180D-4824-8A4B-BD088E45D8C8}" srcOrd="1" destOrd="0" presId="urn:microsoft.com/office/officeart/2018/2/layout/IconCircleList"/>
    <dgm:cxn modelId="{41CBE2AD-D4A3-4C4A-BD63-2AF7D4E50871}" type="presParOf" srcId="{9FBFDB83-1D85-4E03-B762-2F0F1C034641}" destId="{931F8C73-5FDC-4DCB-9280-A6134BA89F4F}" srcOrd="2" destOrd="0" presId="urn:microsoft.com/office/officeart/2018/2/layout/IconCircleList"/>
    <dgm:cxn modelId="{D9E3B85F-16E2-42CD-8CF9-4AFAE196BF47}" type="presParOf" srcId="{9FBFDB83-1D85-4E03-B762-2F0F1C034641}" destId="{47B082CD-C455-4C60-A4A6-7EB70CC233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E8F38-5A15-4C0E-BF3C-DC4D883853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BC221A-BEBE-4FD7-8A4C-E37289C3E2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final model trained using</a:t>
          </a:r>
        </a:p>
      </dgm:t>
    </dgm:pt>
    <dgm:pt modelId="{9A4EC8AB-72B9-4EFD-8FA4-325062E4F147}" type="parTrans" cxnId="{7AAFFBBE-441D-407D-81D9-254FB5DFCB8B}">
      <dgm:prSet/>
      <dgm:spPr/>
      <dgm:t>
        <a:bodyPr/>
        <a:lstStyle/>
        <a:p>
          <a:endParaRPr lang="en-US"/>
        </a:p>
      </dgm:t>
    </dgm:pt>
    <dgm:pt modelId="{2E039BC1-5A1E-4DAD-9B99-4FFABD9A1D8A}" type="sibTrans" cxnId="{7AAFFBBE-441D-407D-81D9-254FB5DFCB8B}">
      <dgm:prSet/>
      <dgm:spPr/>
      <dgm:t>
        <a:bodyPr/>
        <a:lstStyle/>
        <a:p>
          <a:endParaRPr lang="en-US"/>
        </a:p>
      </dgm:t>
    </dgm:pt>
    <dgm:pt modelId="{42003D72-A905-4D84-BECC-BFA0BB6370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N-estimators: 32</a:t>
          </a:r>
        </a:p>
      </dgm:t>
    </dgm:pt>
    <dgm:pt modelId="{FE3EE05D-1ADE-4CC2-A75D-9987F2D80D85}" type="parTrans" cxnId="{1B739250-1D5B-4332-9557-CF38873ED3EA}">
      <dgm:prSet/>
      <dgm:spPr/>
      <dgm:t>
        <a:bodyPr/>
        <a:lstStyle/>
        <a:p>
          <a:endParaRPr lang="en-US"/>
        </a:p>
      </dgm:t>
    </dgm:pt>
    <dgm:pt modelId="{20C0E14D-437D-485D-BE2D-5E025FB961FD}" type="sibTrans" cxnId="{1B739250-1D5B-4332-9557-CF38873ED3EA}">
      <dgm:prSet/>
      <dgm:spPr/>
      <dgm:t>
        <a:bodyPr/>
        <a:lstStyle/>
        <a:p>
          <a:endParaRPr lang="en-US"/>
        </a:p>
      </dgm:t>
    </dgm:pt>
    <dgm:pt modelId="{9626E7AB-E79D-416F-8FBC-542C3B5F45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Max-depth: 27</a:t>
          </a:r>
        </a:p>
      </dgm:t>
    </dgm:pt>
    <dgm:pt modelId="{BF54DDCB-EA3D-4C80-86EF-34E1EF3CD93A}" type="parTrans" cxnId="{946F798E-5986-445A-853B-5C10CFB595AA}">
      <dgm:prSet/>
      <dgm:spPr/>
      <dgm:t>
        <a:bodyPr/>
        <a:lstStyle/>
        <a:p>
          <a:endParaRPr lang="en-US"/>
        </a:p>
      </dgm:t>
    </dgm:pt>
    <dgm:pt modelId="{DA03998E-2C5D-4C35-B9CE-866F499312FE}" type="sibTrans" cxnId="{946F798E-5986-445A-853B-5C10CFB595AA}">
      <dgm:prSet/>
      <dgm:spPr/>
      <dgm:t>
        <a:bodyPr/>
        <a:lstStyle/>
        <a:p>
          <a:endParaRPr lang="en-US"/>
        </a:p>
      </dgm:t>
    </dgm:pt>
    <dgm:pt modelId="{CD42B4E2-F5E8-4036-8021-5B7BAB1D44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Accuracy: 70.94%</a:t>
          </a:r>
        </a:p>
      </dgm:t>
    </dgm:pt>
    <dgm:pt modelId="{32D9E045-D0C6-4AF4-9D79-A07410B6069A}" type="parTrans" cxnId="{3A714CBB-EEDB-4D0F-8ADD-D85399EEF035}">
      <dgm:prSet/>
      <dgm:spPr/>
      <dgm:t>
        <a:bodyPr/>
        <a:lstStyle/>
        <a:p>
          <a:endParaRPr lang="en-US"/>
        </a:p>
      </dgm:t>
    </dgm:pt>
    <dgm:pt modelId="{CAE5802C-E5FD-45CD-89AB-9193993AC6B1}" type="sibTrans" cxnId="{3A714CBB-EEDB-4D0F-8ADD-D85399EEF035}">
      <dgm:prSet/>
      <dgm:spPr/>
      <dgm:t>
        <a:bodyPr/>
        <a:lstStyle/>
        <a:p>
          <a:endParaRPr lang="en-US"/>
        </a:p>
      </dgm:t>
    </dgm:pt>
    <dgm:pt modelId="{C459B366-4E70-49DC-A94B-8FA83527C9AF}" type="pres">
      <dgm:prSet presAssocID="{72CE8F38-5A15-4C0E-BF3C-DC4D88385320}" presName="root" presStyleCnt="0">
        <dgm:presLayoutVars>
          <dgm:dir/>
          <dgm:resizeHandles val="exact"/>
        </dgm:presLayoutVars>
      </dgm:prSet>
      <dgm:spPr/>
    </dgm:pt>
    <dgm:pt modelId="{A2A9B556-6075-4DF4-B142-DB3EFAC660B2}" type="pres">
      <dgm:prSet presAssocID="{7DBC221A-BEBE-4FD7-8A4C-E37289C3E2BB}" presName="compNode" presStyleCnt="0"/>
      <dgm:spPr/>
    </dgm:pt>
    <dgm:pt modelId="{0DE9C9C1-A116-4ABB-A9F9-EA668C002DBA}" type="pres">
      <dgm:prSet presAssocID="{7DBC221A-BEBE-4FD7-8A4C-E37289C3E2BB}" presName="iconBgRect" presStyleLbl="bgShp" presStyleIdx="0" presStyleCnt="4"/>
      <dgm:spPr/>
    </dgm:pt>
    <dgm:pt modelId="{1F3D967F-38B7-48B6-BABE-98E559991BC4}" type="pres">
      <dgm:prSet presAssocID="{7DBC221A-BEBE-4FD7-8A4C-E37289C3E2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13B1B7-CBD4-40EF-BF1D-857A3B303BF7}" type="pres">
      <dgm:prSet presAssocID="{7DBC221A-BEBE-4FD7-8A4C-E37289C3E2BB}" presName="spaceRect" presStyleCnt="0"/>
      <dgm:spPr/>
    </dgm:pt>
    <dgm:pt modelId="{9A47AD8B-3463-46B5-9372-3C1EDC759DE9}" type="pres">
      <dgm:prSet presAssocID="{7DBC221A-BEBE-4FD7-8A4C-E37289C3E2BB}" presName="textRect" presStyleLbl="revTx" presStyleIdx="0" presStyleCnt="4">
        <dgm:presLayoutVars>
          <dgm:chMax val="1"/>
          <dgm:chPref val="1"/>
        </dgm:presLayoutVars>
      </dgm:prSet>
      <dgm:spPr/>
    </dgm:pt>
    <dgm:pt modelId="{75A711D4-3F43-45A9-B883-6E09AB1E9195}" type="pres">
      <dgm:prSet presAssocID="{2E039BC1-5A1E-4DAD-9B99-4FFABD9A1D8A}" presName="sibTrans" presStyleCnt="0"/>
      <dgm:spPr/>
    </dgm:pt>
    <dgm:pt modelId="{22110B98-14FB-4BBA-B263-4FB0866265A4}" type="pres">
      <dgm:prSet presAssocID="{42003D72-A905-4D84-BECC-BFA0BB637077}" presName="compNode" presStyleCnt="0"/>
      <dgm:spPr/>
    </dgm:pt>
    <dgm:pt modelId="{1A3A3C7A-5B6D-45D5-98DB-1CFD4AA321E7}" type="pres">
      <dgm:prSet presAssocID="{42003D72-A905-4D84-BECC-BFA0BB637077}" presName="iconBgRect" presStyleLbl="bgShp" presStyleIdx="1" presStyleCnt="4"/>
      <dgm:spPr>
        <a:solidFill>
          <a:schemeClr val="accent3">
            <a:hueOff val="0"/>
            <a:satOff val="0"/>
            <a:lumOff val="0"/>
          </a:schemeClr>
        </a:solidFill>
      </dgm:spPr>
    </dgm:pt>
    <dgm:pt modelId="{45CA3F3E-7A30-4034-990F-282CDD489E43}" type="pres">
      <dgm:prSet presAssocID="{42003D72-A905-4D84-BECC-BFA0BB637077}" presName="iconRect" presStyleLbl="node1" presStyleIdx="1" presStyleCnt="4"/>
      <dgm:spPr>
        <a:noFill/>
      </dgm:spPr>
    </dgm:pt>
    <dgm:pt modelId="{82535747-B8F1-4783-B648-A19486EAE05D}" type="pres">
      <dgm:prSet presAssocID="{42003D72-A905-4D84-BECC-BFA0BB637077}" presName="spaceRect" presStyleCnt="0"/>
      <dgm:spPr/>
    </dgm:pt>
    <dgm:pt modelId="{B70DDA3C-F9A8-4C97-BC41-E6F69E9DDF06}" type="pres">
      <dgm:prSet presAssocID="{42003D72-A905-4D84-BECC-BFA0BB637077}" presName="textRect" presStyleLbl="revTx" presStyleIdx="1" presStyleCnt="4">
        <dgm:presLayoutVars>
          <dgm:chMax val="1"/>
          <dgm:chPref val="1"/>
        </dgm:presLayoutVars>
      </dgm:prSet>
      <dgm:spPr/>
    </dgm:pt>
    <dgm:pt modelId="{AC926959-6E58-437B-844A-57D712AF6275}" type="pres">
      <dgm:prSet presAssocID="{20C0E14D-437D-485D-BE2D-5E025FB961FD}" presName="sibTrans" presStyleCnt="0"/>
      <dgm:spPr/>
    </dgm:pt>
    <dgm:pt modelId="{CF1F8B19-8ACA-4F4A-A58F-B07A97DA5F4B}" type="pres">
      <dgm:prSet presAssocID="{9626E7AB-E79D-416F-8FBC-542C3B5F450E}" presName="compNode" presStyleCnt="0"/>
      <dgm:spPr/>
    </dgm:pt>
    <dgm:pt modelId="{30999691-BA04-40D6-8A26-20C98A2E8171}" type="pres">
      <dgm:prSet presAssocID="{9626E7AB-E79D-416F-8FBC-542C3B5F450E}" presName="iconBgRect" presStyleLbl="bgShp" presStyleIdx="2" presStyleCnt="4"/>
      <dgm:spPr/>
    </dgm:pt>
    <dgm:pt modelId="{B7E1D4F9-B912-4BC3-8195-7236375581A6}" type="pres">
      <dgm:prSet presAssocID="{9626E7AB-E79D-416F-8FBC-542C3B5F450E}" presName="iconRect" presStyleLbl="node1" presStyleIdx="2" presStyleCnt="4"/>
      <dgm:spPr>
        <a:noFill/>
        <a:ln>
          <a:noFill/>
        </a:ln>
      </dgm:spPr>
    </dgm:pt>
    <dgm:pt modelId="{BEAA828C-A65B-43E3-BFD0-211B7CE68424}" type="pres">
      <dgm:prSet presAssocID="{9626E7AB-E79D-416F-8FBC-542C3B5F450E}" presName="spaceRect" presStyleCnt="0"/>
      <dgm:spPr/>
    </dgm:pt>
    <dgm:pt modelId="{6E4CF50F-BC31-4066-BE2F-5DE8A046D632}" type="pres">
      <dgm:prSet presAssocID="{9626E7AB-E79D-416F-8FBC-542C3B5F450E}" presName="textRect" presStyleLbl="revTx" presStyleIdx="2" presStyleCnt="4">
        <dgm:presLayoutVars>
          <dgm:chMax val="1"/>
          <dgm:chPref val="1"/>
        </dgm:presLayoutVars>
      </dgm:prSet>
      <dgm:spPr/>
    </dgm:pt>
    <dgm:pt modelId="{4FCA2DDF-1BF5-429A-8939-8FF8080BF92D}" type="pres">
      <dgm:prSet presAssocID="{DA03998E-2C5D-4C35-B9CE-866F499312FE}" presName="sibTrans" presStyleCnt="0"/>
      <dgm:spPr/>
    </dgm:pt>
    <dgm:pt modelId="{56FC50AB-C39E-42C0-B56F-E41D16BF6A84}" type="pres">
      <dgm:prSet presAssocID="{CD42B4E2-F5E8-4036-8021-5B7BAB1D441A}" presName="compNode" presStyleCnt="0"/>
      <dgm:spPr/>
    </dgm:pt>
    <dgm:pt modelId="{DB8CED15-E7AF-4E0E-B1F2-BA0D5C19C005}" type="pres">
      <dgm:prSet presAssocID="{CD42B4E2-F5E8-4036-8021-5B7BAB1D441A}" presName="iconBgRect" presStyleLbl="bgShp" presStyleIdx="3" presStyleCnt="4"/>
      <dgm:spPr/>
    </dgm:pt>
    <dgm:pt modelId="{CAA11616-20B0-4696-AB8E-2A9320E45980}" type="pres">
      <dgm:prSet presAssocID="{CD42B4E2-F5E8-4036-8021-5B7BAB1D441A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9AB25A7-2070-41AE-A0D5-E3851CA19954}" type="pres">
      <dgm:prSet presAssocID="{CD42B4E2-F5E8-4036-8021-5B7BAB1D441A}" presName="spaceRect" presStyleCnt="0"/>
      <dgm:spPr/>
    </dgm:pt>
    <dgm:pt modelId="{DF9EA8AD-98FC-4C0A-9C2C-8E3A08DD3188}" type="pres">
      <dgm:prSet presAssocID="{CD42B4E2-F5E8-4036-8021-5B7BAB1D44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739250-1D5B-4332-9557-CF38873ED3EA}" srcId="{72CE8F38-5A15-4C0E-BF3C-DC4D88385320}" destId="{42003D72-A905-4D84-BECC-BFA0BB637077}" srcOrd="1" destOrd="0" parTransId="{FE3EE05D-1ADE-4CC2-A75D-9987F2D80D85}" sibTransId="{20C0E14D-437D-485D-BE2D-5E025FB961FD}"/>
    <dgm:cxn modelId="{A94E4F87-F80F-4819-A04D-ABA1836C0CC7}" type="presOf" srcId="{72CE8F38-5A15-4C0E-BF3C-DC4D88385320}" destId="{C459B366-4E70-49DC-A94B-8FA83527C9AF}" srcOrd="0" destOrd="0" presId="urn:microsoft.com/office/officeart/2018/5/layout/IconCircleLabelList"/>
    <dgm:cxn modelId="{946F798E-5986-445A-853B-5C10CFB595AA}" srcId="{72CE8F38-5A15-4C0E-BF3C-DC4D88385320}" destId="{9626E7AB-E79D-416F-8FBC-542C3B5F450E}" srcOrd="2" destOrd="0" parTransId="{BF54DDCB-EA3D-4C80-86EF-34E1EF3CD93A}" sibTransId="{DA03998E-2C5D-4C35-B9CE-866F499312FE}"/>
    <dgm:cxn modelId="{A921FD99-B87E-4CC2-8CF1-C470083B9242}" type="presOf" srcId="{7DBC221A-BEBE-4FD7-8A4C-E37289C3E2BB}" destId="{9A47AD8B-3463-46B5-9372-3C1EDC759DE9}" srcOrd="0" destOrd="0" presId="urn:microsoft.com/office/officeart/2018/5/layout/IconCircleLabelList"/>
    <dgm:cxn modelId="{3A714CBB-EEDB-4D0F-8ADD-D85399EEF035}" srcId="{72CE8F38-5A15-4C0E-BF3C-DC4D88385320}" destId="{CD42B4E2-F5E8-4036-8021-5B7BAB1D441A}" srcOrd="3" destOrd="0" parTransId="{32D9E045-D0C6-4AF4-9D79-A07410B6069A}" sibTransId="{CAE5802C-E5FD-45CD-89AB-9193993AC6B1}"/>
    <dgm:cxn modelId="{C7C85BBE-6A74-419F-BC6E-666CDEB31AB2}" type="presOf" srcId="{42003D72-A905-4D84-BECC-BFA0BB637077}" destId="{B70DDA3C-F9A8-4C97-BC41-E6F69E9DDF06}" srcOrd="0" destOrd="0" presId="urn:microsoft.com/office/officeart/2018/5/layout/IconCircleLabelList"/>
    <dgm:cxn modelId="{7AAFFBBE-441D-407D-81D9-254FB5DFCB8B}" srcId="{72CE8F38-5A15-4C0E-BF3C-DC4D88385320}" destId="{7DBC221A-BEBE-4FD7-8A4C-E37289C3E2BB}" srcOrd="0" destOrd="0" parTransId="{9A4EC8AB-72B9-4EFD-8FA4-325062E4F147}" sibTransId="{2E039BC1-5A1E-4DAD-9B99-4FFABD9A1D8A}"/>
    <dgm:cxn modelId="{B0F989CF-65C4-44F1-BB4E-8F0B23538FFD}" type="presOf" srcId="{CD42B4E2-F5E8-4036-8021-5B7BAB1D441A}" destId="{DF9EA8AD-98FC-4C0A-9C2C-8E3A08DD3188}" srcOrd="0" destOrd="0" presId="urn:microsoft.com/office/officeart/2018/5/layout/IconCircleLabelList"/>
    <dgm:cxn modelId="{44C107D3-7529-4564-BE0A-6D6CE8F7E193}" type="presOf" srcId="{9626E7AB-E79D-416F-8FBC-542C3B5F450E}" destId="{6E4CF50F-BC31-4066-BE2F-5DE8A046D632}" srcOrd="0" destOrd="0" presId="urn:microsoft.com/office/officeart/2018/5/layout/IconCircleLabelList"/>
    <dgm:cxn modelId="{C53282FC-9D44-4676-80F7-64B88BE3B7FB}" type="presParOf" srcId="{C459B366-4E70-49DC-A94B-8FA83527C9AF}" destId="{A2A9B556-6075-4DF4-B142-DB3EFAC660B2}" srcOrd="0" destOrd="0" presId="urn:microsoft.com/office/officeart/2018/5/layout/IconCircleLabelList"/>
    <dgm:cxn modelId="{EA84E735-4C2F-4978-AB66-F10B5851478E}" type="presParOf" srcId="{A2A9B556-6075-4DF4-B142-DB3EFAC660B2}" destId="{0DE9C9C1-A116-4ABB-A9F9-EA668C002DBA}" srcOrd="0" destOrd="0" presId="urn:microsoft.com/office/officeart/2018/5/layout/IconCircleLabelList"/>
    <dgm:cxn modelId="{E7CD1E20-F996-4106-B1F0-773A460B67BB}" type="presParOf" srcId="{A2A9B556-6075-4DF4-B142-DB3EFAC660B2}" destId="{1F3D967F-38B7-48B6-BABE-98E559991BC4}" srcOrd="1" destOrd="0" presId="urn:microsoft.com/office/officeart/2018/5/layout/IconCircleLabelList"/>
    <dgm:cxn modelId="{EC760A05-43AE-42E7-93CB-25B8F4193FE6}" type="presParOf" srcId="{A2A9B556-6075-4DF4-B142-DB3EFAC660B2}" destId="{ED13B1B7-CBD4-40EF-BF1D-857A3B303BF7}" srcOrd="2" destOrd="0" presId="urn:microsoft.com/office/officeart/2018/5/layout/IconCircleLabelList"/>
    <dgm:cxn modelId="{7DE2E8A1-08EE-4DD9-9824-BA24A3ACD4F3}" type="presParOf" srcId="{A2A9B556-6075-4DF4-B142-DB3EFAC660B2}" destId="{9A47AD8B-3463-46B5-9372-3C1EDC759DE9}" srcOrd="3" destOrd="0" presId="urn:microsoft.com/office/officeart/2018/5/layout/IconCircleLabelList"/>
    <dgm:cxn modelId="{BB5DBAD3-C52D-42A8-BD1E-CD511E500D0C}" type="presParOf" srcId="{C459B366-4E70-49DC-A94B-8FA83527C9AF}" destId="{75A711D4-3F43-45A9-B883-6E09AB1E9195}" srcOrd="1" destOrd="0" presId="urn:microsoft.com/office/officeart/2018/5/layout/IconCircleLabelList"/>
    <dgm:cxn modelId="{1F108573-5B8B-41FA-879D-1DB6061DAE10}" type="presParOf" srcId="{C459B366-4E70-49DC-A94B-8FA83527C9AF}" destId="{22110B98-14FB-4BBA-B263-4FB0866265A4}" srcOrd="2" destOrd="0" presId="urn:microsoft.com/office/officeart/2018/5/layout/IconCircleLabelList"/>
    <dgm:cxn modelId="{EB5C4B43-3B68-421F-90D8-800C5D312F99}" type="presParOf" srcId="{22110B98-14FB-4BBA-B263-4FB0866265A4}" destId="{1A3A3C7A-5B6D-45D5-98DB-1CFD4AA321E7}" srcOrd="0" destOrd="0" presId="urn:microsoft.com/office/officeart/2018/5/layout/IconCircleLabelList"/>
    <dgm:cxn modelId="{E59BBEE9-3D7A-439D-80C2-4E74E8EB5C9B}" type="presParOf" srcId="{22110B98-14FB-4BBA-B263-4FB0866265A4}" destId="{45CA3F3E-7A30-4034-990F-282CDD489E43}" srcOrd="1" destOrd="0" presId="urn:microsoft.com/office/officeart/2018/5/layout/IconCircleLabelList"/>
    <dgm:cxn modelId="{BBDDE57E-39E8-4D6F-A3CC-B02398EE88AA}" type="presParOf" srcId="{22110B98-14FB-4BBA-B263-4FB0866265A4}" destId="{82535747-B8F1-4783-B648-A19486EAE05D}" srcOrd="2" destOrd="0" presId="urn:microsoft.com/office/officeart/2018/5/layout/IconCircleLabelList"/>
    <dgm:cxn modelId="{3168E032-B57C-4150-B506-FA64B81919EC}" type="presParOf" srcId="{22110B98-14FB-4BBA-B263-4FB0866265A4}" destId="{B70DDA3C-F9A8-4C97-BC41-E6F69E9DDF06}" srcOrd="3" destOrd="0" presId="urn:microsoft.com/office/officeart/2018/5/layout/IconCircleLabelList"/>
    <dgm:cxn modelId="{913BEAAF-B335-4B26-B0A0-FE684105A473}" type="presParOf" srcId="{C459B366-4E70-49DC-A94B-8FA83527C9AF}" destId="{AC926959-6E58-437B-844A-57D712AF6275}" srcOrd="3" destOrd="0" presId="urn:microsoft.com/office/officeart/2018/5/layout/IconCircleLabelList"/>
    <dgm:cxn modelId="{1F717CE7-6DAA-4667-9C4C-9545826E9607}" type="presParOf" srcId="{C459B366-4E70-49DC-A94B-8FA83527C9AF}" destId="{CF1F8B19-8ACA-4F4A-A58F-B07A97DA5F4B}" srcOrd="4" destOrd="0" presId="urn:microsoft.com/office/officeart/2018/5/layout/IconCircleLabelList"/>
    <dgm:cxn modelId="{80B24D04-8150-483B-ADA6-8CBC70A94ED7}" type="presParOf" srcId="{CF1F8B19-8ACA-4F4A-A58F-B07A97DA5F4B}" destId="{30999691-BA04-40D6-8A26-20C98A2E8171}" srcOrd="0" destOrd="0" presId="urn:microsoft.com/office/officeart/2018/5/layout/IconCircleLabelList"/>
    <dgm:cxn modelId="{696A19A9-7518-440B-83D7-BB49784D9050}" type="presParOf" srcId="{CF1F8B19-8ACA-4F4A-A58F-B07A97DA5F4B}" destId="{B7E1D4F9-B912-4BC3-8195-7236375581A6}" srcOrd="1" destOrd="0" presId="urn:microsoft.com/office/officeart/2018/5/layout/IconCircleLabelList"/>
    <dgm:cxn modelId="{B3A19307-9CDE-4595-B287-79D603D0B71D}" type="presParOf" srcId="{CF1F8B19-8ACA-4F4A-A58F-B07A97DA5F4B}" destId="{BEAA828C-A65B-43E3-BFD0-211B7CE68424}" srcOrd="2" destOrd="0" presId="urn:microsoft.com/office/officeart/2018/5/layout/IconCircleLabelList"/>
    <dgm:cxn modelId="{F42FA0F8-C326-4D10-A04E-19959CD48194}" type="presParOf" srcId="{CF1F8B19-8ACA-4F4A-A58F-B07A97DA5F4B}" destId="{6E4CF50F-BC31-4066-BE2F-5DE8A046D632}" srcOrd="3" destOrd="0" presId="urn:microsoft.com/office/officeart/2018/5/layout/IconCircleLabelList"/>
    <dgm:cxn modelId="{76F855DB-A2B7-41B4-B986-87D1D3174447}" type="presParOf" srcId="{C459B366-4E70-49DC-A94B-8FA83527C9AF}" destId="{4FCA2DDF-1BF5-429A-8939-8FF8080BF92D}" srcOrd="5" destOrd="0" presId="urn:microsoft.com/office/officeart/2018/5/layout/IconCircleLabelList"/>
    <dgm:cxn modelId="{8703E93C-F5F8-4CDF-876D-213F157D7973}" type="presParOf" srcId="{C459B366-4E70-49DC-A94B-8FA83527C9AF}" destId="{56FC50AB-C39E-42C0-B56F-E41D16BF6A84}" srcOrd="6" destOrd="0" presId="urn:microsoft.com/office/officeart/2018/5/layout/IconCircleLabelList"/>
    <dgm:cxn modelId="{50638AC8-B238-4930-8E15-A8790A09C98F}" type="presParOf" srcId="{56FC50AB-C39E-42C0-B56F-E41D16BF6A84}" destId="{DB8CED15-E7AF-4E0E-B1F2-BA0D5C19C005}" srcOrd="0" destOrd="0" presId="urn:microsoft.com/office/officeart/2018/5/layout/IconCircleLabelList"/>
    <dgm:cxn modelId="{3DC2A71E-6729-4484-99FE-E97CE0F2A122}" type="presParOf" srcId="{56FC50AB-C39E-42C0-B56F-E41D16BF6A84}" destId="{CAA11616-20B0-4696-AB8E-2A9320E45980}" srcOrd="1" destOrd="0" presId="urn:microsoft.com/office/officeart/2018/5/layout/IconCircleLabelList"/>
    <dgm:cxn modelId="{9638735C-2C70-4268-B5F6-E0348A6AFA40}" type="presParOf" srcId="{56FC50AB-C39E-42C0-B56F-E41D16BF6A84}" destId="{79AB25A7-2070-41AE-A0D5-E3851CA19954}" srcOrd="2" destOrd="0" presId="urn:microsoft.com/office/officeart/2018/5/layout/IconCircleLabelList"/>
    <dgm:cxn modelId="{34B95CC1-1CB2-4DC3-8E11-4CBEEE383375}" type="presParOf" srcId="{56FC50AB-C39E-42C0-B56F-E41D16BF6A84}" destId="{DF9EA8AD-98FC-4C0A-9C2C-8E3A08DD3188}" srcOrd="3" destOrd="0" presId="urn:microsoft.com/office/officeart/2018/5/layout/IconCircleLabelList"/>
  </dgm:cxnLst>
  <dgm:bg>
    <a:blipFill>
      <a:blip xmlns:r="http://schemas.openxmlformats.org/officeDocument/2006/relationships" r:embed="rId5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6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EC3FC-6F0B-4ED3-B8AB-D1E864A88C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25E981-4ED6-4177-8424-A7F72B64EA5F}">
      <dgm:prSet/>
      <dgm:spPr/>
      <dgm:t>
        <a:bodyPr/>
        <a:lstStyle/>
        <a:p>
          <a:r>
            <a:rPr lang="en-US"/>
            <a:t>Keras</a:t>
          </a:r>
        </a:p>
      </dgm:t>
    </dgm:pt>
    <dgm:pt modelId="{D551D7C0-CEB8-472F-9682-E0C197E9A3A1}" type="parTrans" cxnId="{8DA95246-882B-4D79-B338-D6A56C88B16A}">
      <dgm:prSet/>
      <dgm:spPr/>
      <dgm:t>
        <a:bodyPr/>
        <a:lstStyle/>
        <a:p>
          <a:endParaRPr lang="en-US"/>
        </a:p>
      </dgm:t>
    </dgm:pt>
    <dgm:pt modelId="{A1ED6320-30BB-4DB4-B747-0188918B2E04}" type="sibTrans" cxnId="{8DA95246-882B-4D79-B338-D6A56C88B16A}">
      <dgm:prSet/>
      <dgm:spPr/>
      <dgm:t>
        <a:bodyPr/>
        <a:lstStyle/>
        <a:p>
          <a:endParaRPr lang="en-US"/>
        </a:p>
      </dgm:t>
    </dgm:pt>
    <dgm:pt modelId="{4B14B7D3-163F-47D2-97B4-BB753DFE943A}">
      <dgm:prSet/>
      <dgm:spPr/>
      <dgm:t>
        <a:bodyPr/>
        <a:lstStyle/>
        <a:p>
          <a:r>
            <a:rPr lang="en-US"/>
            <a:t>Train Data:  60%; Validation Data: 20%; Test Data: 20%</a:t>
          </a:r>
        </a:p>
      </dgm:t>
    </dgm:pt>
    <dgm:pt modelId="{75D4E383-BB6F-45C2-9EF0-0E7452D06C71}" type="parTrans" cxnId="{AC4785F9-F9F2-49F6-A613-B1BE0E44D1F6}">
      <dgm:prSet/>
      <dgm:spPr/>
      <dgm:t>
        <a:bodyPr/>
        <a:lstStyle/>
        <a:p>
          <a:endParaRPr lang="en-US"/>
        </a:p>
      </dgm:t>
    </dgm:pt>
    <dgm:pt modelId="{EBBFA687-B2D4-4D60-8427-8F81D2A92A7B}" type="sibTrans" cxnId="{AC4785F9-F9F2-49F6-A613-B1BE0E44D1F6}">
      <dgm:prSet/>
      <dgm:spPr/>
      <dgm:t>
        <a:bodyPr/>
        <a:lstStyle/>
        <a:p>
          <a:endParaRPr lang="en-US"/>
        </a:p>
      </dgm:t>
    </dgm:pt>
    <dgm:pt modelId="{B14AA59A-0DBD-47EA-B704-0EAB43DFCD15}">
      <dgm:prSet/>
      <dgm:spPr/>
      <dgm:t>
        <a:bodyPr/>
        <a:lstStyle/>
        <a:p>
          <a:r>
            <a:rPr lang="en-US"/>
            <a:t>1 Hidden Layer</a:t>
          </a:r>
        </a:p>
      </dgm:t>
    </dgm:pt>
    <dgm:pt modelId="{16DC3266-22AB-4EA5-99A3-6FF6DA4E0F14}" type="parTrans" cxnId="{D3EB8E06-4400-454B-A200-E3B4FA5CA595}">
      <dgm:prSet/>
      <dgm:spPr/>
      <dgm:t>
        <a:bodyPr/>
        <a:lstStyle/>
        <a:p>
          <a:endParaRPr lang="en-US"/>
        </a:p>
      </dgm:t>
    </dgm:pt>
    <dgm:pt modelId="{07E64018-5399-4DF5-B636-AE12C39A0021}" type="sibTrans" cxnId="{D3EB8E06-4400-454B-A200-E3B4FA5CA595}">
      <dgm:prSet/>
      <dgm:spPr/>
      <dgm:t>
        <a:bodyPr/>
        <a:lstStyle/>
        <a:p>
          <a:endParaRPr lang="en-US"/>
        </a:p>
      </dgm:t>
    </dgm:pt>
    <dgm:pt modelId="{D6C123C7-3DD6-470B-86CF-5A7FD7C40D91}">
      <dgm:prSet/>
      <dgm:spPr/>
      <dgm:t>
        <a:bodyPr/>
        <a:lstStyle/>
        <a:p>
          <a:r>
            <a:rPr lang="en-US"/>
            <a:t>Activation: Relu for Input and Hidden Layer</a:t>
          </a:r>
        </a:p>
      </dgm:t>
    </dgm:pt>
    <dgm:pt modelId="{095C6EF0-AE9F-4CD0-AF09-D28D1E5E674B}" type="parTrans" cxnId="{569BB097-664F-4104-A593-24262BFB24EF}">
      <dgm:prSet/>
      <dgm:spPr/>
      <dgm:t>
        <a:bodyPr/>
        <a:lstStyle/>
        <a:p>
          <a:endParaRPr lang="en-US"/>
        </a:p>
      </dgm:t>
    </dgm:pt>
    <dgm:pt modelId="{7840A692-DEDC-4271-B2A4-262691C5195C}" type="sibTrans" cxnId="{569BB097-664F-4104-A593-24262BFB24EF}">
      <dgm:prSet/>
      <dgm:spPr/>
      <dgm:t>
        <a:bodyPr/>
        <a:lstStyle/>
        <a:p>
          <a:endParaRPr lang="en-US"/>
        </a:p>
      </dgm:t>
    </dgm:pt>
    <dgm:pt modelId="{765343BA-164D-4F6C-8739-C3D85E39D0C8}">
      <dgm:prSet/>
      <dgm:spPr/>
      <dgm:t>
        <a:bodyPr/>
        <a:lstStyle/>
        <a:p>
          <a:r>
            <a:rPr lang="en-US" dirty="0"/>
            <a:t>Activation: Sigmoid for Output Layer</a:t>
          </a:r>
        </a:p>
      </dgm:t>
    </dgm:pt>
    <dgm:pt modelId="{31CF76D7-F3EF-4F89-9B3C-4927DAE5AF67}" type="parTrans" cxnId="{6DD58AEB-AEF1-4793-909B-35C20C1F3A8A}">
      <dgm:prSet/>
      <dgm:spPr/>
      <dgm:t>
        <a:bodyPr/>
        <a:lstStyle/>
        <a:p>
          <a:endParaRPr lang="en-US"/>
        </a:p>
      </dgm:t>
    </dgm:pt>
    <dgm:pt modelId="{A24E833B-D837-4431-802C-DA83FFFD6068}" type="sibTrans" cxnId="{6DD58AEB-AEF1-4793-909B-35C20C1F3A8A}">
      <dgm:prSet/>
      <dgm:spPr/>
      <dgm:t>
        <a:bodyPr/>
        <a:lstStyle/>
        <a:p>
          <a:endParaRPr lang="en-US"/>
        </a:p>
      </dgm:t>
    </dgm:pt>
    <dgm:pt modelId="{42878BD1-4722-4396-A89C-A18BC90281D7}">
      <dgm:prSet/>
      <dgm:spPr/>
      <dgm:t>
        <a:bodyPr/>
        <a:lstStyle/>
        <a:p>
          <a:r>
            <a:rPr lang="en-US"/>
            <a:t>10 -&gt; 8 -&gt; 4-&gt; 1</a:t>
          </a:r>
        </a:p>
      </dgm:t>
    </dgm:pt>
    <dgm:pt modelId="{D753F7F9-8DBF-4C42-93D5-C59BD9D235D6}" type="parTrans" cxnId="{1F46AB5F-1E50-418B-8002-43872CA5FFEF}">
      <dgm:prSet/>
      <dgm:spPr/>
      <dgm:t>
        <a:bodyPr/>
        <a:lstStyle/>
        <a:p>
          <a:endParaRPr lang="en-US"/>
        </a:p>
      </dgm:t>
    </dgm:pt>
    <dgm:pt modelId="{8C5A6E9B-8690-4995-8177-0C34CE4B45F0}" type="sibTrans" cxnId="{1F46AB5F-1E50-418B-8002-43872CA5FFEF}">
      <dgm:prSet/>
      <dgm:spPr/>
      <dgm:t>
        <a:bodyPr/>
        <a:lstStyle/>
        <a:p>
          <a:endParaRPr lang="en-US"/>
        </a:p>
      </dgm:t>
    </dgm:pt>
    <dgm:pt modelId="{AE3EB331-789D-4CAB-A021-B9354A83276B}">
      <dgm:prSet/>
      <dgm:spPr/>
      <dgm:t>
        <a:bodyPr/>
        <a:lstStyle/>
        <a:p>
          <a:r>
            <a:rPr lang="en-US"/>
            <a:t>Optimizer: Adam</a:t>
          </a:r>
        </a:p>
      </dgm:t>
    </dgm:pt>
    <dgm:pt modelId="{269EEA6B-C91A-4EBC-BFB2-D3BCBE920426}" type="parTrans" cxnId="{58196944-8822-4B2A-AB4F-EE8369F95FFC}">
      <dgm:prSet/>
      <dgm:spPr/>
      <dgm:t>
        <a:bodyPr/>
        <a:lstStyle/>
        <a:p>
          <a:endParaRPr lang="en-US"/>
        </a:p>
      </dgm:t>
    </dgm:pt>
    <dgm:pt modelId="{9E429748-2CA7-4FF8-98C2-B9B611A4F2D1}" type="sibTrans" cxnId="{58196944-8822-4B2A-AB4F-EE8369F95FFC}">
      <dgm:prSet/>
      <dgm:spPr/>
      <dgm:t>
        <a:bodyPr/>
        <a:lstStyle/>
        <a:p>
          <a:endParaRPr lang="en-US"/>
        </a:p>
      </dgm:t>
    </dgm:pt>
    <dgm:pt modelId="{055B2833-C014-40AF-950A-7B0E605F037E}">
      <dgm:prSet/>
      <dgm:spPr/>
      <dgm:t>
        <a:bodyPr/>
        <a:lstStyle/>
        <a:p>
          <a:r>
            <a:rPr lang="en-US"/>
            <a:t>Loss Function: Binary Cross Entropy</a:t>
          </a:r>
        </a:p>
      </dgm:t>
    </dgm:pt>
    <dgm:pt modelId="{21C64BFA-85A9-468E-A1F6-81FBE0BE2C38}" type="parTrans" cxnId="{64E2B657-BFBD-4305-AEF4-4A35C158B140}">
      <dgm:prSet/>
      <dgm:spPr/>
      <dgm:t>
        <a:bodyPr/>
        <a:lstStyle/>
        <a:p>
          <a:endParaRPr lang="en-US"/>
        </a:p>
      </dgm:t>
    </dgm:pt>
    <dgm:pt modelId="{99784926-94FF-4A0C-91F6-9578546B9CFC}" type="sibTrans" cxnId="{64E2B657-BFBD-4305-AEF4-4A35C158B140}">
      <dgm:prSet/>
      <dgm:spPr/>
      <dgm:t>
        <a:bodyPr/>
        <a:lstStyle/>
        <a:p>
          <a:endParaRPr lang="en-US"/>
        </a:p>
      </dgm:t>
    </dgm:pt>
    <dgm:pt modelId="{DBB5A99D-4437-254B-8537-D8DE0EA1635E}" type="pres">
      <dgm:prSet presAssocID="{C8CEC3FC-6F0B-4ED3-B8AB-D1E864A88C65}" presName="linear" presStyleCnt="0">
        <dgm:presLayoutVars>
          <dgm:animLvl val="lvl"/>
          <dgm:resizeHandles val="exact"/>
        </dgm:presLayoutVars>
      </dgm:prSet>
      <dgm:spPr/>
    </dgm:pt>
    <dgm:pt modelId="{2979BCCF-A943-9046-8C2E-1F66083F839C}" type="pres">
      <dgm:prSet presAssocID="{2D25E981-4ED6-4177-8424-A7F72B64EA5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99D2163-DE3B-654C-BEEB-28C02F8B6927}" type="pres">
      <dgm:prSet presAssocID="{A1ED6320-30BB-4DB4-B747-0188918B2E04}" presName="spacer" presStyleCnt="0"/>
      <dgm:spPr/>
    </dgm:pt>
    <dgm:pt modelId="{9EF26106-DA81-D748-872F-A90E0E1A5986}" type="pres">
      <dgm:prSet presAssocID="{4B14B7D3-163F-47D2-97B4-BB753DFE943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22BB40B-75CC-DE4B-9250-3D1BBC89B4CF}" type="pres">
      <dgm:prSet presAssocID="{EBBFA687-B2D4-4D60-8427-8F81D2A92A7B}" presName="spacer" presStyleCnt="0"/>
      <dgm:spPr/>
    </dgm:pt>
    <dgm:pt modelId="{8AF5DF54-407F-1842-9F2A-BF300F90ADBD}" type="pres">
      <dgm:prSet presAssocID="{B14AA59A-0DBD-47EA-B704-0EAB43DFCD1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44D83C-CF63-4C4D-A358-5B5E7E04273A}" type="pres">
      <dgm:prSet presAssocID="{07E64018-5399-4DF5-B636-AE12C39A0021}" presName="spacer" presStyleCnt="0"/>
      <dgm:spPr/>
    </dgm:pt>
    <dgm:pt modelId="{8BD667C8-6BE1-C74F-8310-3F61897C0A58}" type="pres">
      <dgm:prSet presAssocID="{D6C123C7-3DD6-470B-86CF-5A7FD7C40D9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8D4F04B-02F5-8244-B030-081DAB19EBE8}" type="pres">
      <dgm:prSet presAssocID="{7840A692-DEDC-4271-B2A4-262691C5195C}" presName="spacer" presStyleCnt="0"/>
      <dgm:spPr/>
    </dgm:pt>
    <dgm:pt modelId="{307E3AE1-4B04-0548-8C3A-B3DEBC4A4C47}" type="pres">
      <dgm:prSet presAssocID="{765343BA-164D-4F6C-8739-C3D85E39D0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455E58-133B-AC47-AECA-7D894FD9A05E}" type="pres">
      <dgm:prSet presAssocID="{A24E833B-D837-4431-802C-DA83FFFD6068}" presName="spacer" presStyleCnt="0"/>
      <dgm:spPr/>
    </dgm:pt>
    <dgm:pt modelId="{DD2E5CDD-A7EA-9C43-AFC4-6BD3D05B325F}" type="pres">
      <dgm:prSet presAssocID="{42878BD1-4722-4396-A89C-A18BC90281D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BD6AB97-C260-A042-9224-15700488A856}" type="pres">
      <dgm:prSet presAssocID="{8C5A6E9B-8690-4995-8177-0C34CE4B45F0}" presName="spacer" presStyleCnt="0"/>
      <dgm:spPr/>
    </dgm:pt>
    <dgm:pt modelId="{B759D116-1731-B846-A91E-6065615DFD1E}" type="pres">
      <dgm:prSet presAssocID="{AE3EB331-789D-4CAB-A021-B9354A83276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C09AEB8-3973-1046-A86A-D9D468B49620}" type="pres">
      <dgm:prSet presAssocID="{9E429748-2CA7-4FF8-98C2-B9B611A4F2D1}" presName="spacer" presStyleCnt="0"/>
      <dgm:spPr/>
    </dgm:pt>
    <dgm:pt modelId="{41420C6C-3B2F-C743-AE31-930F2A608CED}" type="pres">
      <dgm:prSet presAssocID="{055B2833-C014-40AF-950A-7B0E605F03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3EB8E06-4400-454B-A200-E3B4FA5CA595}" srcId="{C8CEC3FC-6F0B-4ED3-B8AB-D1E864A88C65}" destId="{B14AA59A-0DBD-47EA-B704-0EAB43DFCD15}" srcOrd="2" destOrd="0" parTransId="{16DC3266-22AB-4EA5-99A3-6FF6DA4E0F14}" sibTransId="{07E64018-5399-4DF5-B636-AE12C39A0021}"/>
    <dgm:cxn modelId="{9DB6930C-D8CD-E542-B435-4E25192299F5}" type="presOf" srcId="{055B2833-C014-40AF-950A-7B0E605F037E}" destId="{41420C6C-3B2F-C743-AE31-930F2A608CED}" srcOrd="0" destOrd="0" presId="urn:microsoft.com/office/officeart/2005/8/layout/vList2"/>
    <dgm:cxn modelId="{3E61A814-7899-6646-9BFE-E5A6CADA7203}" type="presOf" srcId="{765343BA-164D-4F6C-8739-C3D85E39D0C8}" destId="{307E3AE1-4B04-0548-8C3A-B3DEBC4A4C47}" srcOrd="0" destOrd="0" presId="urn:microsoft.com/office/officeart/2005/8/layout/vList2"/>
    <dgm:cxn modelId="{13F09533-E0D8-9641-84B4-FB291FD9BE07}" type="presOf" srcId="{AE3EB331-789D-4CAB-A021-B9354A83276B}" destId="{B759D116-1731-B846-A91E-6065615DFD1E}" srcOrd="0" destOrd="0" presId="urn:microsoft.com/office/officeart/2005/8/layout/vList2"/>
    <dgm:cxn modelId="{58196944-8822-4B2A-AB4F-EE8369F95FFC}" srcId="{C8CEC3FC-6F0B-4ED3-B8AB-D1E864A88C65}" destId="{AE3EB331-789D-4CAB-A021-B9354A83276B}" srcOrd="6" destOrd="0" parTransId="{269EEA6B-C91A-4EBC-BFB2-D3BCBE920426}" sibTransId="{9E429748-2CA7-4FF8-98C2-B9B611A4F2D1}"/>
    <dgm:cxn modelId="{8DA95246-882B-4D79-B338-D6A56C88B16A}" srcId="{C8CEC3FC-6F0B-4ED3-B8AB-D1E864A88C65}" destId="{2D25E981-4ED6-4177-8424-A7F72B64EA5F}" srcOrd="0" destOrd="0" parTransId="{D551D7C0-CEB8-472F-9682-E0C197E9A3A1}" sibTransId="{A1ED6320-30BB-4DB4-B747-0188918B2E04}"/>
    <dgm:cxn modelId="{64E2B657-BFBD-4305-AEF4-4A35C158B140}" srcId="{C8CEC3FC-6F0B-4ED3-B8AB-D1E864A88C65}" destId="{055B2833-C014-40AF-950A-7B0E605F037E}" srcOrd="7" destOrd="0" parTransId="{21C64BFA-85A9-468E-A1F6-81FBE0BE2C38}" sibTransId="{99784926-94FF-4A0C-91F6-9578546B9CFC}"/>
    <dgm:cxn modelId="{1F46AB5F-1E50-418B-8002-43872CA5FFEF}" srcId="{C8CEC3FC-6F0B-4ED3-B8AB-D1E864A88C65}" destId="{42878BD1-4722-4396-A89C-A18BC90281D7}" srcOrd="5" destOrd="0" parTransId="{D753F7F9-8DBF-4C42-93D5-C59BD9D235D6}" sibTransId="{8C5A6E9B-8690-4995-8177-0C34CE4B45F0}"/>
    <dgm:cxn modelId="{569BB097-664F-4104-A593-24262BFB24EF}" srcId="{C8CEC3FC-6F0B-4ED3-B8AB-D1E864A88C65}" destId="{D6C123C7-3DD6-470B-86CF-5A7FD7C40D91}" srcOrd="3" destOrd="0" parTransId="{095C6EF0-AE9F-4CD0-AF09-D28D1E5E674B}" sibTransId="{7840A692-DEDC-4271-B2A4-262691C5195C}"/>
    <dgm:cxn modelId="{91078DA0-E26A-EF46-B7A8-BFC3AEA7EFBB}" type="presOf" srcId="{4B14B7D3-163F-47D2-97B4-BB753DFE943A}" destId="{9EF26106-DA81-D748-872F-A90E0E1A5986}" srcOrd="0" destOrd="0" presId="urn:microsoft.com/office/officeart/2005/8/layout/vList2"/>
    <dgm:cxn modelId="{391353A8-7DBA-7442-852E-6B79636D6F99}" type="presOf" srcId="{2D25E981-4ED6-4177-8424-A7F72B64EA5F}" destId="{2979BCCF-A943-9046-8C2E-1F66083F839C}" srcOrd="0" destOrd="0" presId="urn:microsoft.com/office/officeart/2005/8/layout/vList2"/>
    <dgm:cxn modelId="{CE2573C2-A093-E54D-91CB-C119F34B4894}" type="presOf" srcId="{C8CEC3FC-6F0B-4ED3-B8AB-D1E864A88C65}" destId="{DBB5A99D-4437-254B-8537-D8DE0EA1635E}" srcOrd="0" destOrd="0" presId="urn:microsoft.com/office/officeart/2005/8/layout/vList2"/>
    <dgm:cxn modelId="{3EC891C4-50F3-9C43-A887-1E65092DF712}" type="presOf" srcId="{B14AA59A-0DBD-47EA-B704-0EAB43DFCD15}" destId="{8AF5DF54-407F-1842-9F2A-BF300F90ADBD}" srcOrd="0" destOrd="0" presId="urn:microsoft.com/office/officeart/2005/8/layout/vList2"/>
    <dgm:cxn modelId="{7840A9D5-66E5-CA42-A0A0-4C41308B8689}" type="presOf" srcId="{D6C123C7-3DD6-470B-86CF-5A7FD7C40D91}" destId="{8BD667C8-6BE1-C74F-8310-3F61897C0A58}" srcOrd="0" destOrd="0" presId="urn:microsoft.com/office/officeart/2005/8/layout/vList2"/>
    <dgm:cxn modelId="{13D244E0-4DF3-004F-B12C-A51D684A77EA}" type="presOf" srcId="{42878BD1-4722-4396-A89C-A18BC90281D7}" destId="{DD2E5CDD-A7EA-9C43-AFC4-6BD3D05B325F}" srcOrd="0" destOrd="0" presId="urn:microsoft.com/office/officeart/2005/8/layout/vList2"/>
    <dgm:cxn modelId="{6DD58AEB-AEF1-4793-909B-35C20C1F3A8A}" srcId="{C8CEC3FC-6F0B-4ED3-B8AB-D1E864A88C65}" destId="{765343BA-164D-4F6C-8739-C3D85E39D0C8}" srcOrd="4" destOrd="0" parTransId="{31CF76D7-F3EF-4F89-9B3C-4927DAE5AF67}" sibTransId="{A24E833B-D837-4431-802C-DA83FFFD6068}"/>
    <dgm:cxn modelId="{AC4785F9-F9F2-49F6-A613-B1BE0E44D1F6}" srcId="{C8CEC3FC-6F0B-4ED3-B8AB-D1E864A88C65}" destId="{4B14B7D3-163F-47D2-97B4-BB753DFE943A}" srcOrd="1" destOrd="0" parTransId="{75D4E383-BB6F-45C2-9EF0-0E7452D06C71}" sibTransId="{EBBFA687-B2D4-4D60-8427-8F81D2A92A7B}"/>
    <dgm:cxn modelId="{8D834844-393B-9D48-BE95-EFF0ECDAC38E}" type="presParOf" srcId="{DBB5A99D-4437-254B-8537-D8DE0EA1635E}" destId="{2979BCCF-A943-9046-8C2E-1F66083F839C}" srcOrd="0" destOrd="0" presId="urn:microsoft.com/office/officeart/2005/8/layout/vList2"/>
    <dgm:cxn modelId="{C8303086-16E7-9546-8EBC-A95E20247069}" type="presParOf" srcId="{DBB5A99D-4437-254B-8537-D8DE0EA1635E}" destId="{D99D2163-DE3B-654C-BEEB-28C02F8B6927}" srcOrd="1" destOrd="0" presId="urn:microsoft.com/office/officeart/2005/8/layout/vList2"/>
    <dgm:cxn modelId="{7999B4D7-2B29-5147-A6E4-ECA8A80AD9BA}" type="presParOf" srcId="{DBB5A99D-4437-254B-8537-D8DE0EA1635E}" destId="{9EF26106-DA81-D748-872F-A90E0E1A5986}" srcOrd="2" destOrd="0" presId="urn:microsoft.com/office/officeart/2005/8/layout/vList2"/>
    <dgm:cxn modelId="{247D3FB4-2ECE-9344-8077-B62A393FC93A}" type="presParOf" srcId="{DBB5A99D-4437-254B-8537-D8DE0EA1635E}" destId="{122BB40B-75CC-DE4B-9250-3D1BBC89B4CF}" srcOrd="3" destOrd="0" presId="urn:microsoft.com/office/officeart/2005/8/layout/vList2"/>
    <dgm:cxn modelId="{D16B1566-3CE4-5B4A-9E28-39F1A8FF0F5C}" type="presParOf" srcId="{DBB5A99D-4437-254B-8537-D8DE0EA1635E}" destId="{8AF5DF54-407F-1842-9F2A-BF300F90ADBD}" srcOrd="4" destOrd="0" presId="urn:microsoft.com/office/officeart/2005/8/layout/vList2"/>
    <dgm:cxn modelId="{42B5150E-0965-7C40-8726-0DDC4468562E}" type="presParOf" srcId="{DBB5A99D-4437-254B-8537-D8DE0EA1635E}" destId="{6E44D83C-CF63-4C4D-A358-5B5E7E04273A}" srcOrd="5" destOrd="0" presId="urn:microsoft.com/office/officeart/2005/8/layout/vList2"/>
    <dgm:cxn modelId="{97F8B30B-D5EC-414C-A421-DAFA3F6A3330}" type="presParOf" srcId="{DBB5A99D-4437-254B-8537-D8DE0EA1635E}" destId="{8BD667C8-6BE1-C74F-8310-3F61897C0A58}" srcOrd="6" destOrd="0" presId="urn:microsoft.com/office/officeart/2005/8/layout/vList2"/>
    <dgm:cxn modelId="{8FC259FD-4E14-D543-82F1-FACB89F4F20C}" type="presParOf" srcId="{DBB5A99D-4437-254B-8537-D8DE0EA1635E}" destId="{E8D4F04B-02F5-8244-B030-081DAB19EBE8}" srcOrd="7" destOrd="0" presId="urn:microsoft.com/office/officeart/2005/8/layout/vList2"/>
    <dgm:cxn modelId="{B4741A86-BC93-E44C-B88F-7ECF5BA6BEF2}" type="presParOf" srcId="{DBB5A99D-4437-254B-8537-D8DE0EA1635E}" destId="{307E3AE1-4B04-0548-8C3A-B3DEBC4A4C47}" srcOrd="8" destOrd="0" presId="urn:microsoft.com/office/officeart/2005/8/layout/vList2"/>
    <dgm:cxn modelId="{3A5BB646-F135-2647-8131-E3FC32A341C3}" type="presParOf" srcId="{DBB5A99D-4437-254B-8537-D8DE0EA1635E}" destId="{E8455E58-133B-AC47-AECA-7D894FD9A05E}" srcOrd="9" destOrd="0" presId="urn:microsoft.com/office/officeart/2005/8/layout/vList2"/>
    <dgm:cxn modelId="{5B4AAD67-8254-624E-B143-C05E8D3E1F86}" type="presParOf" srcId="{DBB5A99D-4437-254B-8537-D8DE0EA1635E}" destId="{DD2E5CDD-A7EA-9C43-AFC4-6BD3D05B325F}" srcOrd="10" destOrd="0" presId="urn:microsoft.com/office/officeart/2005/8/layout/vList2"/>
    <dgm:cxn modelId="{8BE2677A-B0B1-F846-8664-C328F2D62082}" type="presParOf" srcId="{DBB5A99D-4437-254B-8537-D8DE0EA1635E}" destId="{ABD6AB97-C260-A042-9224-15700488A856}" srcOrd="11" destOrd="0" presId="urn:microsoft.com/office/officeart/2005/8/layout/vList2"/>
    <dgm:cxn modelId="{D0FCE029-465D-344D-8F26-8C8147183873}" type="presParOf" srcId="{DBB5A99D-4437-254B-8537-D8DE0EA1635E}" destId="{B759D116-1731-B846-A91E-6065615DFD1E}" srcOrd="12" destOrd="0" presId="urn:microsoft.com/office/officeart/2005/8/layout/vList2"/>
    <dgm:cxn modelId="{4CD558F1-CE16-B54D-BA42-80C028AED6E1}" type="presParOf" srcId="{DBB5A99D-4437-254B-8537-D8DE0EA1635E}" destId="{AC09AEB8-3973-1046-A86A-D9D468B49620}" srcOrd="13" destOrd="0" presId="urn:microsoft.com/office/officeart/2005/8/layout/vList2"/>
    <dgm:cxn modelId="{1D938C0F-8AA4-DC40-9C1E-1125C99DAAB2}" type="presParOf" srcId="{DBB5A99D-4437-254B-8537-D8DE0EA1635E}" destId="{41420C6C-3B2F-C743-AE31-930F2A608CE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47B49-6FA5-41A1-B06F-7519BDB070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0CFEBC-7CCE-41A1-9584-186A6E70CAE8}">
      <dgm:prSet/>
      <dgm:spPr/>
      <dgm:t>
        <a:bodyPr/>
        <a:lstStyle/>
        <a:p>
          <a:pPr>
            <a:defRPr cap="all"/>
          </a:pPr>
          <a:r>
            <a:rPr lang="en-US"/>
            <a:t>Final model trained up to 9</a:t>
          </a:r>
          <a:r>
            <a:rPr lang="en-US" baseline="30000"/>
            <a:t>th</a:t>
          </a:r>
          <a:r>
            <a:rPr lang="en-US"/>
            <a:t> Epoch</a:t>
          </a:r>
        </a:p>
      </dgm:t>
    </dgm:pt>
    <dgm:pt modelId="{72B9F89A-D583-46BC-B828-DB04BAF7B531}" type="parTrans" cxnId="{79716850-B3F7-40B4-841C-2F416937FE04}">
      <dgm:prSet/>
      <dgm:spPr/>
      <dgm:t>
        <a:bodyPr/>
        <a:lstStyle/>
        <a:p>
          <a:endParaRPr lang="en-US"/>
        </a:p>
      </dgm:t>
    </dgm:pt>
    <dgm:pt modelId="{8A108A37-525B-4F93-8BCA-FC4AF2913327}" type="sibTrans" cxnId="{79716850-B3F7-40B4-841C-2F416937FE04}">
      <dgm:prSet/>
      <dgm:spPr/>
      <dgm:t>
        <a:bodyPr/>
        <a:lstStyle/>
        <a:p>
          <a:endParaRPr lang="en-US"/>
        </a:p>
      </dgm:t>
    </dgm:pt>
    <dgm:pt modelId="{F127E028-1329-46B0-BD94-AA5314D9F2D7}">
      <dgm:prSet/>
      <dgm:spPr/>
      <dgm:t>
        <a:bodyPr/>
        <a:lstStyle/>
        <a:p>
          <a:pPr>
            <a:defRPr cap="all"/>
          </a:pPr>
          <a:r>
            <a:rPr lang="en-US" dirty="0"/>
            <a:t>Accuracy:  70.08%</a:t>
          </a:r>
        </a:p>
      </dgm:t>
    </dgm:pt>
    <dgm:pt modelId="{1A8DE603-A77F-4E5A-A091-03ED5C4C629E}" type="parTrans" cxnId="{6633A3BB-AC24-4B3A-A75F-4B4167ABB392}">
      <dgm:prSet/>
      <dgm:spPr/>
      <dgm:t>
        <a:bodyPr/>
        <a:lstStyle/>
        <a:p>
          <a:endParaRPr lang="en-US"/>
        </a:p>
      </dgm:t>
    </dgm:pt>
    <dgm:pt modelId="{D40C88E9-7859-4EB2-9E8A-3935773DA107}" type="sibTrans" cxnId="{6633A3BB-AC24-4B3A-A75F-4B4167ABB392}">
      <dgm:prSet/>
      <dgm:spPr/>
      <dgm:t>
        <a:bodyPr/>
        <a:lstStyle/>
        <a:p>
          <a:endParaRPr lang="en-US"/>
        </a:p>
      </dgm:t>
    </dgm:pt>
    <dgm:pt modelId="{25B78082-1D37-4CBC-A6F4-4D2969F713A2}" type="pres">
      <dgm:prSet presAssocID="{C6847B49-6FA5-41A1-B06F-7519BDB0707B}" presName="root" presStyleCnt="0">
        <dgm:presLayoutVars>
          <dgm:dir/>
          <dgm:resizeHandles val="exact"/>
        </dgm:presLayoutVars>
      </dgm:prSet>
      <dgm:spPr/>
    </dgm:pt>
    <dgm:pt modelId="{2BA50E69-1F7A-4917-97A9-6E1B6DF1A79E}" type="pres">
      <dgm:prSet presAssocID="{7A0CFEBC-7CCE-41A1-9584-186A6E70CAE8}" presName="compNode" presStyleCnt="0"/>
      <dgm:spPr/>
    </dgm:pt>
    <dgm:pt modelId="{E3CE8440-F9EC-4984-823C-D7EAA31AF9C4}" type="pres">
      <dgm:prSet presAssocID="{7A0CFEBC-7CCE-41A1-9584-186A6E70CAE8}" presName="iconBgRect" presStyleLbl="bgShp" presStyleIdx="0" presStyleCnt="2"/>
      <dgm:spPr/>
    </dgm:pt>
    <dgm:pt modelId="{334BB5DE-87C8-412C-A3FF-8A34286EC002}" type="pres">
      <dgm:prSet presAssocID="{7A0CFEBC-7CCE-41A1-9584-186A6E70CA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13F4F2-D7EB-43FF-8EA5-E54CDFC05CA1}" type="pres">
      <dgm:prSet presAssocID="{7A0CFEBC-7CCE-41A1-9584-186A6E70CAE8}" presName="spaceRect" presStyleCnt="0"/>
      <dgm:spPr/>
    </dgm:pt>
    <dgm:pt modelId="{25EDB368-2879-41AB-A1FC-F8849D3580B7}" type="pres">
      <dgm:prSet presAssocID="{7A0CFEBC-7CCE-41A1-9584-186A6E70CAE8}" presName="textRect" presStyleLbl="revTx" presStyleIdx="0" presStyleCnt="2">
        <dgm:presLayoutVars>
          <dgm:chMax val="1"/>
          <dgm:chPref val="1"/>
        </dgm:presLayoutVars>
      </dgm:prSet>
      <dgm:spPr/>
    </dgm:pt>
    <dgm:pt modelId="{8A78D5BE-1D4E-4A19-A04E-7FDB0A1982DC}" type="pres">
      <dgm:prSet presAssocID="{8A108A37-525B-4F93-8BCA-FC4AF2913327}" presName="sibTrans" presStyleCnt="0"/>
      <dgm:spPr/>
    </dgm:pt>
    <dgm:pt modelId="{8192735F-131C-46A7-B43B-B43B27182454}" type="pres">
      <dgm:prSet presAssocID="{F127E028-1329-46B0-BD94-AA5314D9F2D7}" presName="compNode" presStyleCnt="0"/>
      <dgm:spPr/>
    </dgm:pt>
    <dgm:pt modelId="{A9A1F213-191E-4BF2-BD5A-F798B3DEDCF6}" type="pres">
      <dgm:prSet presAssocID="{F127E028-1329-46B0-BD94-AA5314D9F2D7}" presName="iconBgRect" presStyleLbl="bgShp" presStyleIdx="1" presStyleCnt="2"/>
      <dgm:spPr/>
    </dgm:pt>
    <dgm:pt modelId="{BE35FA39-DFC9-4F30-92E4-A80F683869A5}" type="pres">
      <dgm:prSet presAssocID="{F127E028-1329-46B0-BD94-AA5314D9F2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2BFA70A-795F-4F52-AA91-CDF5F48ADE6A}" type="pres">
      <dgm:prSet presAssocID="{F127E028-1329-46B0-BD94-AA5314D9F2D7}" presName="spaceRect" presStyleCnt="0"/>
      <dgm:spPr/>
    </dgm:pt>
    <dgm:pt modelId="{52C0E3FD-94AA-4356-83C3-DC84E1066EA6}" type="pres">
      <dgm:prSet presAssocID="{F127E028-1329-46B0-BD94-AA5314D9F2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9A951D-9ECC-4E2B-ACFF-71FBB6E4DF71}" type="presOf" srcId="{7A0CFEBC-7CCE-41A1-9584-186A6E70CAE8}" destId="{25EDB368-2879-41AB-A1FC-F8849D3580B7}" srcOrd="0" destOrd="0" presId="urn:microsoft.com/office/officeart/2018/5/layout/IconCircleLabelList"/>
    <dgm:cxn modelId="{EAD18145-DDAE-4101-B342-C28C7406F432}" type="presOf" srcId="{F127E028-1329-46B0-BD94-AA5314D9F2D7}" destId="{52C0E3FD-94AA-4356-83C3-DC84E1066EA6}" srcOrd="0" destOrd="0" presId="urn:microsoft.com/office/officeart/2018/5/layout/IconCircleLabelList"/>
    <dgm:cxn modelId="{79716850-B3F7-40B4-841C-2F416937FE04}" srcId="{C6847B49-6FA5-41A1-B06F-7519BDB0707B}" destId="{7A0CFEBC-7CCE-41A1-9584-186A6E70CAE8}" srcOrd="0" destOrd="0" parTransId="{72B9F89A-D583-46BC-B828-DB04BAF7B531}" sibTransId="{8A108A37-525B-4F93-8BCA-FC4AF2913327}"/>
    <dgm:cxn modelId="{5E538EA9-F2E0-4849-9457-4281B6A33FC7}" type="presOf" srcId="{C6847B49-6FA5-41A1-B06F-7519BDB0707B}" destId="{25B78082-1D37-4CBC-A6F4-4D2969F713A2}" srcOrd="0" destOrd="0" presId="urn:microsoft.com/office/officeart/2018/5/layout/IconCircleLabelList"/>
    <dgm:cxn modelId="{6633A3BB-AC24-4B3A-A75F-4B4167ABB392}" srcId="{C6847B49-6FA5-41A1-B06F-7519BDB0707B}" destId="{F127E028-1329-46B0-BD94-AA5314D9F2D7}" srcOrd="1" destOrd="0" parTransId="{1A8DE603-A77F-4E5A-A091-03ED5C4C629E}" sibTransId="{D40C88E9-7859-4EB2-9E8A-3935773DA107}"/>
    <dgm:cxn modelId="{DEA5E413-5BF3-4DC5-A403-E7A2BA1AADB1}" type="presParOf" srcId="{25B78082-1D37-4CBC-A6F4-4D2969F713A2}" destId="{2BA50E69-1F7A-4917-97A9-6E1B6DF1A79E}" srcOrd="0" destOrd="0" presId="urn:microsoft.com/office/officeart/2018/5/layout/IconCircleLabelList"/>
    <dgm:cxn modelId="{E2768245-ADB1-4A61-9C75-F6CEF03DE440}" type="presParOf" srcId="{2BA50E69-1F7A-4917-97A9-6E1B6DF1A79E}" destId="{E3CE8440-F9EC-4984-823C-D7EAA31AF9C4}" srcOrd="0" destOrd="0" presId="urn:microsoft.com/office/officeart/2018/5/layout/IconCircleLabelList"/>
    <dgm:cxn modelId="{644672FF-0FDC-422E-BCCE-9DD6BDA6DD39}" type="presParOf" srcId="{2BA50E69-1F7A-4917-97A9-6E1B6DF1A79E}" destId="{334BB5DE-87C8-412C-A3FF-8A34286EC002}" srcOrd="1" destOrd="0" presId="urn:microsoft.com/office/officeart/2018/5/layout/IconCircleLabelList"/>
    <dgm:cxn modelId="{EFE828E5-AB7A-4F9D-B083-FEE67FE3CED8}" type="presParOf" srcId="{2BA50E69-1F7A-4917-97A9-6E1B6DF1A79E}" destId="{6E13F4F2-D7EB-43FF-8EA5-E54CDFC05CA1}" srcOrd="2" destOrd="0" presId="urn:microsoft.com/office/officeart/2018/5/layout/IconCircleLabelList"/>
    <dgm:cxn modelId="{EAC8C9F6-3FA1-476E-A0E2-DE4F96783E05}" type="presParOf" srcId="{2BA50E69-1F7A-4917-97A9-6E1B6DF1A79E}" destId="{25EDB368-2879-41AB-A1FC-F8849D3580B7}" srcOrd="3" destOrd="0" presId="urn:microsoft.com/office/officeart/2018/5/layout/IconCircleLabelList"/>
    <dgm:cxn modelId="{99410BDC-BBA5-4FB8-8AF9-A49EB67EE7D9}" type="presParOf" srcId="{25B78082-1D37-4CBC-A6F4-4D2969F713A2}" destId="{8A78D5BE-1D4E-4A19-A04E-7FDB0A1982DC}" srcOrd="1" destOrd="0" presId="urn:microsoft.com/office/officeart/2018/5/layout/IconCircleLabelList"/>
    <dgm:cxn modelId="{9EEEA72B-FE0E-4948-AF01-F1EB002504E3}" type="presParOf" srcId="{25B78082-1D37-4CBC-A6F4-4D2969F713A2}" destId="{8192735F-131C-46A7-B43B-B43B27182454}" srcOrd="2" destOrd="0" presId="urn:microsoft.com/office/officeart/2018/5/layout/IconCircleLabelList"/>
    <dgm:cxn modelId="{FF971DDA-891E-4562-8DB3-19486A2F52EC}" type="presParOf" srcId="{8192735F-131C-46A7-B43B-B43B27182454}" destId="{A9A1F213-191E-4BF2-BD5A-F798B3DEDCF6}" srcOrd="0" destOrd="0" presId="urn:microsoft.com/office/officeart/2018/5/layout/IconCircleLabelList"/>
    <dgm:cxn modelId="{E1933795-F33C-47AF-9B3F-BB4C52BB0F83}" type="presParOf" srcId="{8192735F-131C-46A7-B43B-B43B27182454}" destId="{BE35FA39-DFC9-4F30-92E4-A80F683869A5}" srcOrd="1" destOrd="0" presId="urn:microsoft.com/office/officeart/2018/5/layout/IconCircleLabelList"/>
    <dgm:cxn modelId="{526C105A-EFA2-4006-90BC-C3C3ED848997}" type="presParOf" srcId="{8192735F-131C-46A7-B43B-B43B27182454}" destId="{C2BFA70A-795F-4F52-AA91-CDF5F48ADE6A}" srcOrd="2" destOrd="0" presId="urn:microsoft.com/office/officeart/2018/5/layout/IconCircleLabelList"/>
    <dgm:cxn modelId="{241AABE5-BDCA-4C37-BCB7-6C9ADC1C7A7E}" type="presParOf" srcId="{8192735F-131C-46A7-B43B-B43B27182454}" destId="{52C0E3FD-94AA-4356-83C3-DC84E1066E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DF4CE-932E-4A85-AF80-21676C7FEF63}">
      <dsp:nvSpPr>
        <dsp:cNvPr id="0" name=""/>
        <dsp:cNvSpPr/>
      </dsp:nvSpPr>
      <dsp:spPr>
        <a:xfrm>
          <a:off x="134825" y="205495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1CEF8-3D3A-4D8C-977D-102A14F292EF}">
      <dsp:nvSpPr>
        <dsp:cNvPr id="0" name=""/>
        <dsp:cNvSpPr/>
      </dsp:nvSpPr>
      <dsp:spPr>
        <a:xfrm>
          <a:off x="406966" y="477636"/>
          <a:ext cx="751627" cy="75162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826B9-F916-45BF-84FE-359784BE223F}">
      <dsp:nvSpPr>
        <dsp:cNvPr id="0" name=""/>
        <dsp:cNvSpPr/>
      </dsp:nvSpPr>
      <dsp:spPr>
        <a:xfrm>
          <a:off x="1708430" y="20549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Scikit-Learn package</a:t>
          </a:r>
        </a:p>
      </dsp:txBody>
      <dsp:txXfrm>
        <a:off x="1708430" y="205495"/>
        <a:ext cx="3054644" cy="1295909"/>
      </dsp:txXfrm>
    </dsp:sp>
    <dsp:sp modelId="{CD14A585-7A50-44BC-835D-41912818AF08}">
      <dsp:nvSpPr>
        <dsp:cNvPr id="0" name=""/>
        <dsp:cNvSpPr/>
      </dsp:nvSpPr>
      <dsp:spPr>
        <a:xfrm>
          <a:off x="5295324" y="205495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5F46F-6EAC-4F43-82A0-03DE06D2A830}">
      <dsp:nvSpPr>
        <dsp:cNvPr id="0" name=""/>
        <dsp:cNvSpPr/>
      </dsp:nvSpPr>
      <dsp:spPr>
        <a:xfrm>
          <a:off x="5567465" y="47763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180EB-E160-4721-8A2D-FE2C62C33E64}">
      <dsp:nvSpPr>
        <dsp:cNvPr id="0" name=""/>
        <dsp:cNvSpPr/>
      </dsp:nvSpPr>
      <dsp:spPr>
        <a:xfrm>
          <a:off x="6868929" y="20549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Data 80%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Data 20%</a:t>
          </a:r>
        </a:p>
      </dsp:txBody>
      <dsp:txXfrm>
        <a:off x="6868929" y="205495"/>
        <a:ext cx="3054644" cy="1295909"/>
      </dsp:txXfrm>
    </dsp:sp>
    <dsp:sp modelId="{2BC760EC-CE83-4FB6-B523-25DB1CA5BEAA}">
      <dsp:nvSpPr>
        <dsp:cNvPr id="0" name=""/>
        <dsp:cNvSpPr/>
      </dsp:nvSpPr>
      <dsp:spPr>
        <a:xfrm>
          <a:off x="134825" y="2116439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C40F1-16CD-48D3-995C-C3AE24857272}">
      <dsp:nvSpPr>
        <dsp:cNvPr id="0" name=""/>
        <dsp:cNvSpPr/>
      </dsp:nvSpPr>
      <dsp:spPr>
        <a:xfrm>
          <a:off x="406966" y="238858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2FF8C-7D74-41E7-AEBF-752789A41B08}">
      <dsp:nvSpPr>
        <dsp:cNvPr id="0" name=""/>
        <dsp:cNvSpPr/>
      </dsp:nvSpPr>
      <dsp:spPr>
        <a:xfrm>
          <a:off x="1708430" y="211643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10-fold Cross Validation</a:t>
          </a:r>
        </a:p>
      </dsp:txBody>
      <dsp:txXfrm>
        <a:off x="1708430" y="2116439"/>
        <a:ext cx="3054644" cy="1295909"/>
      </dsp:txXfrm>
    </dsp:sp>
    <dsp:sp modelId="{8378C4DB-7668-46EA-8BB4-87CE122A36F0}">
      <dsp:nvSpPr>
        <dsp:cNvPr id="0" name=""/>
        <dsp:cNvSpPr/>
      </dsp:nvSpPr>
      <dsp:spPr>
        <a:xfrm>
          <a:off x="5295324" y="2116439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7FF30-180D-4824-8A4B-BD088E45D8C8}">
      <dsp:nvSpPr>
        <dsp:cNvPr id="0" name=""/>
        <dsp:cNvSpPr/>
      </dsp:nvSpPr>
      <dsp:spPr>
        <a:xfrm>
          <a:off x="5567465" y="2388580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82CD-C455-4C60-A4A6-7EB70CC233D3}">
      <dsp:nvSpPr>
        <dsp:cNvPr id="0" name=""/>
        <dsp:cNvSpPr/>
      </dsp:nvSpPr>
      <dsp:spPr>
        <a:xfrm>
          <a:off x="6868929" y="211643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Best parameters were found</a:t>
          </a:r>
        </a:p>
      </dsp:txBody>
      <dsp:txXfrm>
        <a:off x="6868929" y="2116439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C9C1-A116-4ABB-A9F9-EA668C002DBA}">
      <dsp:nvSpPr>
        <dsp:cNvPr id="0" name=""/>
        <dsp:cNvSpPr/>
      </dsp:nvSpPr>
      <dsp:spPr>
        <a:xfrm>
          <a:off x="774129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D967F-38B7-48B6-BABE-98E559991BC4}">
      <dsp:nvSpPr>
        <dsp:cNvPr id="0" name=""/>
        <dsp:cNvSpPr/>
      </dsp:nvSpPr>
      <dsp:spPr>
        <a:xfrm>
          <a:off x="1041679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AD8B-3463-46B5-9372-3C1EDC759DE9}">
      <dsp:nvSpPr>
        <dsp:cNvPr id="0" name=""/>
        <dsp:cNvSpPr/>
      </dsp:nvSpPr>
      <dsp:spPr>
        <a:xfrm>
          <a:off x="372805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The final model trained using</a:t>
          </a:r>
        </a:p>
      </dsp:txBody>
      <dsp:txXfrm>
        <a:off x="372805" y="2272152"/>
        <a:ext cx="2058075" cy="720000"/>
      </dsp:txXfrm>
    </dsp:sp>
    <dsp:sp modelId="{1A3A3C7A-5B6D-45D5-98DB-1CFD4AA321E7}">
      <dsp:nvSpPr>
        <dsp:cNvPr id="0" name=""/>
        <dsp:cNvSpPr/>
      </dsp:nvSpPr>
      <dsp:spPr>
        <a:xfrm>
          <a:off x="3192368" y="625692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A3F3E-7A30-4034-990F-282CDD489E43}">
      <dsp:nvSpPr>
        <dsp:cNvPr id="0" name=""/>
        <dsp:cNvSpPr/>
      </dsp:nvSpPr>
      <dsp:spPr>
        <a:xfrm>
          <a:off x="3459917" y="893242"/>
          <a:ext cx="720326" cy="720326"/>
        </a:xfrm>
        <a:prstGeom prst="rect">
          <a:avLst/>
        </a:prstGeom>
        <a:noFill/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DDA3C-F9A8-4C97-BC41-E6F69E9DDF06}">
      <dsp:nvSpPr>
        <dsp:cNvPr id="0" name=""/>
        <dsp:cNvSpPr/>
      </dsp:nvSpPr>
      <dsp:spPr>
        <a:xfrm>
          <a:off x="2791043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N-estimators: 32</a:t>
          </a:r>
        </a:p>
      </dsp:txBody>
      <dsp:txXfrm>
        <a:off x="2791043" y="2272152"/>
        <a:ext cx="2058075" cy="720000"/>
      </dsp:txXfrm>
    </dsp:sp>
    <dsp:sp modelId="{30999691-BA04-40D6-8A26-20C98A2E8171}">
      <dsp:nvSpPr>
        <dsp:cNvPr id="0" name=""/>
        <dsp:cNvSpPr/>
      </dsp:nvSpPr>
      <dsp:spPr>
        <a:xfrm>
          <a:off x="5610606" y="625692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D4F9-B912-4BC3-8195-7236375581A6}">
      <dsp:nvSpPr>
        <dsp:cNvPr id="0" name=""/>
        <dsp:cNvSpPr/>
      </dsp:nvSpPr>
      <dsp:spPr>
        <a:xfrm>
          <a:off x="5878155" y="893242"/>
          <a:ext cx="720326" cy="72032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CF50F-BC31-4066-BE2F-5DE8A046D632}">
      <dsp:nvSpPr>
        <dsp:cNvPr id="0" name=""/>
        <dsp:cNvSpPr/>
      </dsp:nvSpPr>
      <dsp:spPr>
        <a:xfrm>
          <a:off x="5209281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Max-depth: 27</a:t>
          </a:r>
        </a:p>
      </dsp:txBody>
      <dsp:txXfrm>
        <a:off x="5209281" y="2272152"/>
        <a:ext cx="2058075" cy="720000"/>
      </dsp:txXfrm>
    </dsp:sp>
    <dsp:sp modelId="{DB8CED15-E7AF-4E0E-B1F2-BA0D5C19C005}">
      <dsp:nvSpPr>
        <dsp:cNvPr id="0" name=""/>
        <dsp:cNvSpPr/>
      </dsp:nvSpPr>
      <dsp:spPr>
        <a:xfrm>
          <a:off x="8028844" y="625692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11616-20B0-4696-AB8E-2A9320E45980}">
      <dsp:nvSpPr>
        <dsp:cNvPr id="0" name=""/>
        <dsp:cNvSpPr/>
      </dsp:nvSpPr>
      <dsp:spPr>
        <a:xfrm>
          <a:off x="8296394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EA8AD-98FC-4C0A-9C2C-8E3A08DD3188}">
      <dsp:nvSpPr>
        <dsp:cNvPr id="0" name=""/>
        <dsp:cNvSpPr/>
      </dsp:nvSpPr>
      <dsp:spPr>
        <a:xfrm>
          <a:off x="7627519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Accuracy: 70.94%</a:t>
          </a:r>
        </a:p>
      </dsp:txBody>
      <dsp:txXfrm>
        <a:off x="7627519" y="2272152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9BCCF-A943-9046-8C2E-1F66083F839C}">
      <dsp:nvSpPr>
        <dsp:cNvPr id="0" name=""/>
        <dsp:cNvSpPr/>
      </dsp:nvSpPr>
      <dsp:spPr>
        <a:xfrm>
          <a:off x="0" y="720400"/>
          <a:ext cx="657225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Keras</a:t>
          </a:r>
        </a:p>
      </dsp:txBody>
      <dsp:txXfrm>
        <a:off x="22846" y="743246"/>
        <a:ext cx="6526558" cy="422308"/>
      </dsp:txXfrm>
    </dsp:sp>
    <dsp:sp modelId="{9EF26106-DA81-D748-872F-A90E0E1A5986}">
      <dsp:nvSpPr>
        <dsp:cNvPr id="0" name=""/>
        <dsp:cNvSpPr/>
      </dsp:nvSpPr>
      <dsp:spPr>
        <a:xfrm>
          <a:off x="0" y="1246000"/>
          <a:ext cx="6572250" cy="468000"/>
        </a:xfrm>
        <a:prstGeom prst="round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 Data:  60%; Validation Data: 20%; Test Data: 20%</a:t>
          </a:r>
        </a:p>
      </dsp:txBody>
      <dsp:txXfrm>
        <a:off x="22846" y="1268846"/>
        <a:ext cx="6526558" cy="422308"/>
      </dsp:txXfrm>
    </dsp:sp>
    <dsp:sp modelId="{8AF5DF54-407F-1842-9F2A-BF300F90ADBD}">
      <dsp:nvSpPr>
        <dsp:cNvPr id="0" name=""/>
        <dsp:cNvSpPr/>
      </dsp:nvSpPr>
      <dsp:spPr>
        <a:xfrm>
          <a:off x="0" y="1771600"/>
          <a:ext cx="6572250" cy="468000"/>
        </a:xfrm>
        <a:prstGeom prst="roundRect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 Hidden Layer</a:t>
          </a:r>
        </a:p>
      </dsp:txBody>
      <dsp:txXfrm>
        <a:off x="22846" y="1794446"/>
        <a:ext cx="6526558" cy="422308"/>
      </dsp:txXfrm>
    </dsp:sp>
    <dsp:sp modelId="{8BD667C8-6BE1-C74F-8310-3F61897C0A58}">
      <dsp:nvSpPr>
        <dsp:cNvPr id="0" name=""/>
        <dsp:cNvSpPr/>
      </dsp:nvSpPr>
      <dsp:spPr>
        <a:xfrm>
          <a:off x="0" y="2297200"/>
          <a:ext cx="6572250" cy="468000"/>
        </a:xfrm>
        <a:prstGeom prst="round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Activation: Relu for Input and Hidden Layer</a:t>
          </a:r>
        </a:p>
      </dsp:txBody>
      <dsp:txXfrm>
        <a:off x="22846" y="2320046"/>
        <a:ext cx="6526558" cy="422308"/>
      </dsp:txXfrm>
    </dsp:sp>
    <dsp:sp modelId="{307E3AE1-4B04-0548-8C3A-B3DEBC4A4C47}">
      <dsp:nvSpPr>
        <dsp:cNvPr id="0" name=""/>
        <dsp:cNvSpPr/>
      </dsp:nvSpPr>
      <dsp:spPr>
        <a:xfrm>
          <a:off x="0" y="2822800"/>
          <a:ext cx="6572250" cy="468000"/>
        </a:xfrm>
        <a:prstGeom prst="roundRect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Activation: Sigmoid for Output Layer</a:t>
          </a:r>
        </a:p>
      </dsp:txBody>
      <dsp:txXfrm>
        <a:off x="22846" y="2845646"/>
        <a:ext cx="6526558" cy="422308"/>
      </dsp:txXfrm>
    </dsp:sp>
    <dsp:sp modelId="{DD2E5CDD-A7EA-9C43-AFC4-6BD3D05B325F}">
      <dsp:nvSpPr>
        <dsp:cNvPr id="0" name=""/>
        <dsp:cNvSpPr/>
      </dsp:nvSpPr>
      <dsp:spPr>
        <a:xfrm>
          <a:off x="0" y="3348400"/>
          <a:ext cx="6572250" cy="468000"/>
        </a:xfrm>
        <a:prstGeom prst="round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10 -&gt; 8 -&gt; 4-&gt; 1</a:t>
          </a:r>
        </a:p>
      </dsp:txBody>
      <dsp:txXfrm>
        <a:off x="22846" y="3371246"/>
        <a:ext cx="6526558" cy="422308"/>
      </dsp:txXfrm>
    </dsp:sp>
    <dsp:sp modelId="{B759D116-1731-B846-A91E-6065615DFD1E}">
      <dsp:nvSpPr>
        <dsp:cNvPr id="0" name=""/>
        <dsp:cNvSpPr/>
      </dsp:nvSpPr>
      <dsp:spPr>
        <a:xfrm>
          <a:off x="0" y="3874000"/>
          <a:ext cx="6572250" cy="468000"/>
        </a:xfrm>
        <a:prstGeom prst="roundRect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Optimizer: Adam</a:t>
          </a:r>
        </a:p>
      </dsp:txBody>
      <dsp:txXfrm>
        <a:off x="22846" y="3896846"/>
        <a:ext cx="6526558" cy="422308"/>
      </dsp:txXfrm>
    </dsp:sp>
    <dsp:sp modelId="{41420C6C-3B2F-C743-AE31-930F2A608CED}">
      <dsp:nvSpPr>
        <dsp:cNvPr id="0" name=""/>
        <dsp:cNvSpPr/>
      </dsp:nvSpPr>
      <dsp:spPr>
        <a:xfrm>
          <a:off x="0" y="4399600"/>
          <a:ext cx="6572250" cy="4680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Loss Function: Binary Cross Entropy</a:t>
          </a:r>
        </a:p>
      </dsp:txBody>
      <dsp:txXfrm>
        <a:off x="22846" y="4422446"/>
        <a:ext cx="6526558" cy="42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E8440-F9EC-4984-823C-D7EAA31AF9C4}">
      <dsp:nvSpPr>
        <dsp:cNvPr id="0" name=""/>
        <dsp:cNvSpPr/>
      </dsp:nvSpPr>
      <dsp:spPr>
        <a:xfrm>
          <a:off x="1816199" y="89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BB5DE-87C8-412C-A3FF-8A34286EC002}">
      <dsp:nvSpPr>
        <dsp:cNvPr id="0" name=""/>
        <dsp:cNvSpPr/>
      </dsp:nvSpPr>
      <dsp:spPr>
        <a:xfrm>
          <a:off x="228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DB368-2879-41AB-A1FC-F8849D3580B7}">
      <dsp:nvSpPr>
        <dsp:cNvPr id="0" name=""/>
        <dsp:cNvSpPr/>
      </dsp:nvSpPr>
      <dsp:spPr>
        <a:xfrm>
          <a:off x="111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Final model trained up to 9</a:t>
          </a:r>
          <a:r>
            <a:rPr lang="en-US" sz="2500" kern="1200" baseline="30000"/>
            <a:t>th</a:t>
          </a:r>
          <a:r>
            <a:rPr lang="en-US" sz="2500" kern="1200"/>
            <a:t> Epoch</a:t>
          </a:r>
        </a:p>
      </dsp:txBody>
      <dsp:txXfrm>
        <a:off x="1114199" y="2888922"/>
        <a:ext cx="3600000" cy="720000"/>
      </dsp:txXfrm>
    </dsp:sp>
    <dsp:sp modelId="{A9A1F213-191E-4BF2-BD5A-F798B3DEDCF6}">
      <dsp:nvSpPr>
        <dsp:cNvPr id="0" name=""/>
        <dsp:cNvSpPr/>
      </dsp:nvSpPr>
      <dsp:spPr>
        <a:xfrm>
          <a:off x="6046199" y="892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5FA39-DFC9-4F30-92E4-A80F683869A5}">
      <dsp:nvSpPr>
        <dsp:cNvPr id="0" name=""/>
        <dsp:cNvSpPr/>
      </dsp:nvSpPr>
      <dsp:spPr>
        <a:xfrm>
          <a:off x="651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0E3FD-94AA-4356-83C3-DC84E1066EA6}">
      <dsp:nvSpPr>
        <dsp:cNvPr id="0" name=""/>
        <dsp:cNvSpPr/>
      </dsp:nvSpPr>
      <dsp:spPr>
        <a:xfrm>
          <a:off x="534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Accuracy:  70.08%</a:t>
          </a:r>
        </a:p>
      </dsp:txBody>
      <dsp:txXfrm>
        <a:off x="5344199" y="288892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1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E507A8-A5CF-4D38-AB86-7EDDA87A85D4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6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12/18/19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hyperlink" Target="https://courses.lumenlearning.com/introchem/chapter/accuracy-precision-and-error/" TargetMode="Externa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6.svg"/><Relationship Id="rId4" Type="http://schemas.openxmlformats.org/officeDocument/2006/relationships/diagramData" Target="../diagrams/data4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en.wikipedia.org/wiki/Scikit-learn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hyperlink" Target="https://courses.lumenlearning.com/introchem/chapter/accuracy-precision-and-error/" TargetMode="Externa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12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2.xml"/><Relationship Id="rId10" Type="http://schemas.openxmlformats.org/officeDocument/2006/relationships/hyperlink" Target="https://cs.stackexchange.com/questions/27860/whats-the-difference-between-a-binary-search-tree-and-a-binary-heap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7A90A-7C62-7C4E-9436-80432C3F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2" y="1432223"/>
            <a:ext cx="5553858" cy="303580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Liver Disorder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D864-466A-8845-8A7C-31897E9F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761" y="4468031"/>
            <a:ext cx="4856259" cy="9909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Madhu Gaurav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Dhruv Mongia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76014-E245-144B-819E-543ED3CB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21" r="15116"/>
          <a:stretch/>
        </p:blipFill>
        <p:spPr>
          <a:xfrm>
            <a:off x="6654542" y="1150149"/>
            <a:ext cx="5535932" cy="5705781"/>
          </a:xfrm>
          <a:custGeom>
            <a:avLst/>
            <a:gdLst>
              <a:gd name="connsiteX0" fmla="*/ 3331301 w 5535932"/>
              <a:gd name="connsiteY0" fmla="*/ 0 h 5705781"/>
              <a:gd name="connsiteX1" fmla="*/ 5450318 w 5535932"/>
              <a:gd name="connsiteY1" fmla="*/ 760707 h 5705781"/>
              <a:gd name="connsiteX2" fmla="*/ 5535932 w 5535932"/>
              <a:gd name="connsiteY2" fmla="*/ 838519 h 5705781"/>
              <a:gd name="connsiteX3" fmla="*/ 5535932 w 5535932"/>
              <a:gd name="connsiteY3" fmla="*/ 5705781 h 5705781"/>
              <a:gd name="connsiteX4" fmla="*/ 996505 w 5535932"/>
              <a:gd name="connsiteY4" fmla="*/ 5705781 h 5705781"/>
              <a:gd name="connsiteX5" fmla="*/ 975716 w 5535932"/>
              <a:gd name="connsiteY5" fmla="*/ 5686887 h 5705781"/>
              <a:gd name="connsiteX6" fmla="*/ 0 w 5535932"/>
              <a:gd name="connsiteY6" fmla="*/ 3331301 h 5705781"/>
              <a:gd name="connsiteX7" fmla="*/ 3331301 w 5535932"/>
              <a:gd name="connsiteY7" fmla="*/ 0 h 57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35932" h="5705781">
                <a:moveTo>
                  <a:pt x="3331301" y="0"/>
                </a:moveTo>
                <a:cubicBezTo>
                  <a:pt x="4136225" y="0"/>
                  <a:pt x="4874473" y="285478"/>
                  <a:pt x="5450318" y="760707"/>
                </a:cubicBezTo>
                <a:lnTo>
                  <a:pt x="5535932" y="838519"/>
                </a:lnTo>
                <a:lnTo>
                  <a:pt x="5535932" y="5705781"/>
                </a:lnTo>
                <a:lnTo>
                  <a:pt x="996505" y="5705781"/>
                </a:lnTo>
                <a:lnTo>
                  <a:pt x="975716" y="5686887"/>
                </a:lnTo>
                <a:cubicBezTo>
                  <a:pt x="372869" y="5084040"/>
                  <a:pt x="0" y="4251215"/>
                  <a:pt x="0" y="3331301"/>
                </a:cubicBezTo>
                <a:cubicBezTo>
                  <a:pt x="0" y="1491474"/>
                  <a:pt x="1491474" y="0"/>
                  <a:pt x="33313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475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F86E96-F00B-9547-A1D9-1A744F8E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2 * 12 * 2 * 3 * 3 * 10 = 4320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795E0-6CB0-8D4E-92C8-2967F56B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82" y="1176040"/>
            <a:ext cx="10284036" cy="22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AF943-E459-2A40-969A-915DFA5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Back-Propagation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6D46E-66B2-437B-BF3B-84E6B1E1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Backpropagation</a:t>
            </a:r>
            <a:r>
              <a:rPr lang="en-US" dirty="0"/>
              <a:t> is an algorithm widely used in the training of feed forward neural network for Supervised Learning.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656FFA-4002-D441-A118-293ED7C33DC5}"/>
              </a:ext>
            </a:extLst>
          </p:cNvPr>
          <p:cNvSpPr txBox="1"/>
          <p:nvPr/>
        </p:nvSpPr>
        <p:spPr>
          <a:xfrm>
            <a:off x="2965631" y="626724"/>
            <a:ext cx="265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Multi-Layer Neural nets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F001E-04EE-3F40-9084-9BBA5A87F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9304"/>
            <a:ext cx="783631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0C22-731B-984B-BE5D-AB75D6BA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Back Propagation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35A2E4-1785-450E-B873-CD20FA9F2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13780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503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7DA30-A376-C742-AF48-D3F566FC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Number of Epochs to prevent overfitting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5208B7-C4B9-C24D-8503-816CB35D7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40" y="474800"/>
            <a:ext cx="4809760" cy="345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AA46D0-0BFB-184C-86E2-8C7CAC357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818" y="474800"/>
            <a:ext cx="5037960" cy="345100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4B8B-C616-EC49-9A03-4CAA286E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True error on Back </a:t>
            </a:r>
            <a:r>
              <a:rPr lang="en-US" dirty="0" err="1"/>
              <a:t>propogation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A5806-6D2C-4D5C-8AF2-2B7BC1F1D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8539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 descr="Accuracy, Precision, and Error | Introduction to Chemistry">
            <a:extLst>
              <a:ext uri="{FF2B5EF4-FFF2-40B4-BE49-F238E27FC236}">
                <a16:creationId xmlns:a16="http://schemas.microsoft.com/office/drawing/2014/main" id="{3A18090D-7F09-E14B-8B5A-A546F4D76F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92950" y="2359990"/>
            <a:ext cx="2216150" cy="22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0B0D-82A1-5142-B14D-064BD080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1" y="4285129"/>
            <a:ext cx="3877692" cy="993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 Random Forest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95CBAD-EB05-C449-8F20-D3963D203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77" y="546099"/>
            <a:ext cx="5210087" cy="330840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465973C-8641-5742-8ED1-8B5553F32561}"/>
              </a:ext>
            </a:extLst>
          </p:cNvPr>
          <p:cNvSpPr txBox="1">
            <a:spLocks/>
          </p:cNvSpPr>
          <p:nvPr/>
        </p:nvSpPr>
        <p:spPr>
          <a:xfrm>
            <a:off x="6940095" y="3821514"/>
            <a:ext cx="4500348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Back Propagation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20621C-90B0-7246-BBEB-160B4EA32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05323"/>
            <a:ext cx="5294164" cy="3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5D53-1D2F-8F44-BEF0-FA59B5EA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93602"/>
              </p:ext>
            </p:extLst>
          </p:nvPr>
        </p:nvGraphicFramePr>
        <p:xfrm>
          <a:off x="2032000" y="719666"/>
          <a:ext cx="8127999" cy="503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7650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20049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0712832"/>
                    </a:ext>
                  </a:extLst>
                </a:gridCol>
              </a:tblGrid>
              <a:tr h="10066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23429"/>
                  </a:ext>
                </a:extLst>
              </a:tr>
              <a:tr h="100668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76551"/>
                  </a:ext>
                </a:extLst>
              </a:tr>
              <a:tr h="1006687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50050"/>
                  </a:ext>
                </a:extLst>
              </a:tr>
              <a:tr h="100668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1610"/>
                  </a:ext>
                </a:extLst>
              </a:tr>
              <a:tr h="1006687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43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D6DC-DA9D-364E-8193-8FFBD56D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76038-EFB0-C64B-B68C-E29AA123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 err="1"/>
              <a:t>Bendi</a:t>
            </a:r>
            <a:r>
              <a:rPr lang="en-US" dirty="0"/>
              <a:t> Venkata Ramana, Prof. M. S. Prasad </a:t>
            </a:r>
            <a:r>
              <a:rPr lang="en-US" dirty="0" err="1"/>
              <a:t>Babu</a:t>
            </a:r>
            <a:r>
              <a:rPr lang="en-US" dirty="0"/>
              <a:t> and Prof. N. B. </a:t>
            </a:r>
            <a:r>
              <a:rPr lang="en-US" dirty="0" err="1"/>
              <a:t>Venkateswarlu</a:t>
            </a:r>
            <a:r>
              <a:rPr lang="en-US" dirty="0"/>
              <a:t>, Critical Comparative Study of Liver Patients from USA and INDIA: An Exploratory Analysis, International Journal of Computer Science Issues, ISSN :1694-0784, May 2012. </a:t>
            </a:r>
          </a:p>
          <a:p>
            <a:r>
              <a:rPr lang="en-US" dirty="0" err="1"/>
              <a:t>Bendi</a:t>
            </a:r>
            <a:r>
              <a:rPr lang="en-US" dirty="0"/>
              <a:t> Venkata Ramana, Prof. M. S. Prasad </a:t>
            </a:r>
            <a:r>
              <a:rPr lang="en-US" dirty="0" err="1"/>
              <a:t>Babu</a:t>
            </a:r>
            <a:r>
              <a:rPr lang="en-US" dirty="0"/>
              <a:t> and Prof. N. B. </a:t>
            </a:r>
            <a:r>
              <a:rPr lang="en-US" dirty="0" err="1"/>
              <a:t>Venkateswarlu</a:t>
            </a:r>
            <a:r>
              <a:rPr lang="en-US" dirty="0"/>
              <a:t>, </a:t>
            </a:r>
            <a:r>
              <a:rPr lang="en-US" dirty="0" err="1"/>
              <a:t>â€œA</a:t>
            </a:r>
            <a:r>
              <a:rPr lang="en-US" dirty="0"/>
              <a:t> Critical Study of Selected Classification Algorithms for Liver Disease Diagnosis, International Journal of Database Management Systems (IJDMS), Vol.3, No.2, ISSN : 0975-5705, PP 101-114, May 2011.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21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D3266-8E31-624F-8827-0D6D95AA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pic>
        <p:nvPicPr>
          <p:cNvPr id="23" name="Graphic 22" descr="Smiling Face with No Fill">
            <a:extLst>
              <a:ext uri="{FF2B5EF4-FFF2-40B4-BE49-F238E27FC236}">
                <a16:creationId xmlns:a16="http://schemas.microsoft.com/office/drawing/2014/main" id="{1C6C37B7-3277-477A-B4D0-A7B90C0CE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0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D864-466A-8845-8A7C-31897E9F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512" y="2071158"/>
            <a:ext cx="4436373" cy="3657601"/>
          </a:xfrm>
        </p:spPr>
        <p:txBody>
          <a:bodyPr anchor="ctr">
            <a:normAutofit fontScale="925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Attribute Information: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1. Age of the patient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2. Gender of the patient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3. TB Total Bilirubin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4. DB Direct Bilirubin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5. </a:t>
            </a:r>
            <a:r>
              <a:rPr lang="en-US" dirty="0" err="1">
                <a:solidFill>
                  <a:schemeClr val="tx2"/>
                </a:solidFill>
              </a:rPr>
              <a:t>Alkphos</a:t>
            </a:r>
            <a:r>
              <a:rPr lang="en-US" dirty="0">
                <a:solidFill>
                  <a:schemeClr val="tx2"/>
                </a:solidFill>
              </a:rPr>
              <a:t> Alkaline </a:t>
            </a:r>
            <a:r>
              <a:rPr lang="en-US" dirty="0" err="1">
                <a:solidFill>
                  <a:schemeClr val="tx2"/>
                </a:solidFill>
              </a:rPr>
              <a:t>Phosphotase</a:t>
            </a:r>
            <a:r>
              <a:rPr lang="en-US" dirty="0">
                <a:solidFill>
                  <a:schemeClr val="tx2"/>
                </a:solidFill>
              </a:rPr>
              <a:t>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6. </a:t>
            </a:r>
            <a:r>
              <a:rPr lang="en-US" dirty="0" err="1">
                <a:solidFill>
                  <a:schemeClr val="tx2"/>
                </a:solidFill>
              </a:rPr>
              <a:t>Sgpt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Alamine</a:t>
            </a:r>
            <a:r>
              <a:rPr lang="en-US" dirty="0">
                <a:solidFill>
                  <a:schemeClr val="tx2"/>
                </a:solidFill>
              </a:rPr>
              <a:t> Aminotransferase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7. </a:t>
            </a:r>
            <a:r>
              <a:rPr lang="en-US" dirty="0" err="1">
                <a:solidFill>
                  <a:schemeClr val="tx2"/>
                </a:solidFill>
              </a:rPr>
              <a:t>Sgot</a:t>
            </a:r>
            <a:r>
              <a:rPr lang="en-US" dirty="0">
                <a:solidFill>
                  <a:schemeClr val="tx2"/>
                </a:solidFill>
              </a:rPr>
              <a:t> Aspartate Aminotransferase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8. TP Total </a:t>
            </a:r>
            <a:r>
              <a:rPr lang="en-US" dirty="0" err="1">
                <a:solidFill>
                  <a:schemeClr val="tx2"/>
                </a:solidFill>
              </a:rPr>
              <a:t>Protiens</a:t>
            </a:r>
            <a:r>
              <a:rPr lang="en-US" dirty="0">
                <a:solidFill>
                  <a:schemeClr val="tx2"/>
                </a:solidFill>
              </a:rPr>
              <a:t>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9. ALB Albumin 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10. A/G Ratio Albumin and Globulin Ratio </a:t>
            </a: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7A90A-7C62-7C4E-9436-80432C3F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ghdad" pitchFamily="2" charset="-78"/>
                <a:cs typeface="Baghdad" pitchFamily="2" charset="-78"/>
              </a:rPr>
              <a:t>Dataset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07B1F-9474-DD45-B291-67ACA4E4E649}"/>
              </a:ext>
            </a:extLst>
          </p:cNvPr>
          <p:cNvSpPr txBox="1"/>
          <p:nvPr/>
        </p:nvSpPr>
        <p:spPr>
          <a:xfrm>
            <a:off x="6163804" y="286616"/>
            <a:ext cx="60251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Data Set Information: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This data set contains 416 liver patient records and 167 non liver patient records. The data set was collected from north east of Andhra Pradesh, India. Selector is a class label used to divide into groups(liver patient or not). This data set contains 441 male patient records and 142 female patient records.  </a:t>
            </a:r>
            <a:br>
              <a:rPr lang="en-US" sz="1200" dirty="0">
                <a:solidFill>
                  <a:schemeClr val="tx2"/>
                </a:solidFill>
              </a:rPr>
            </a:b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Any patient whose age exceeded 89 is listed as being of age "90"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D864-466A-8845-8A7C-31897E9F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 We are trying to compare the  results of random forest and back-propagation in the detection of liver disorders.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7A90A-7C62-7C4E-9436-80432C3F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ghdad" pitchFamily="2" charset="-78"/>
                <a:cs typeface="Baghdad" pitchFamily="2" charset="-78"/>
              </a:rPr>
              <a:t>What are we trying to do?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2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D864-466A-8845-8A7C-31897E9F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350" y="1600197"/>
            <a:ext cx="4436373" cy="365760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220" dirty="0">
                <a:solidFill>
                  <a:schemeClr val="tx2"/>
                </a:solidFill>
              </a:rPr>
              <a:t>If there are more trees, it won’t allow overfitting trees in the model.(Low Generalization error)</a:t>
            </a:r>
          </a:p>
          <a:p>
            <a:r>
              <a:rPr lang="en-US" sz="2220" dirty="0">
                <a:solidFill>
                  <a:schemeClr val="tx2"/>
                </a:solidFill>
              </a:rPr>
              <a:t>Bootstrapping enables </a:t>
            </a:r>
            <a:r>
              <a:rPr lang="en-US" sz="2220" b="1" dirty="0">
                <a:solidFill>
                  <a:schemeClr val="tx2"/>
                </a:solidFill>
              </a:rPr>
              <a:t>random forest</a:t>
            </a:r>
            <a:r>
              <a:rPr lang="en-US" sz="2220" dirty="0">
                <a:solidFill>
                  <a:schemeClr val="tx2"/>
                </a:solidFill>
              </a:rPr>
              <a:t> to work well on relatively </a:t>
            </a:r>
            <a:r>
              <a:rPr lang="en-US" sz="2220" b="1" dirty="0">
                <a:solidFill>
                  <a:schemeClr val="tx2"/>
                </a:solidFill>
              </a:rPr>
              <a:t>small datasets (Our dataset is small.)</a:t>
            </a:r>
          </a:p>
          <a:p>
            <a:r>
              <a:rPr lang="en-US" sz="2220" dirty="0">
                <a:solidFill>
                  <a:schemeClr val="tx2"/>
                </a:solidFill>
              </a:rPr>
              <a:t>Quick Prediction/ Training Speed</a:t>
            </a:r>
          </a:p>
          <a:p>
            <a:r>
              <a:rPr lang="en-US" sz="2220" dirty="0">
                <a:solidFill>
                  <a:schemeClr val="tx2"/>
                </a:solidFill>
              </a:rPr>
              <a:t>Robust to outliers and Non-Linear Data</a:t>
            </a:r>
          </a:p>
          <a:p>
            <a:r>
              <a:rPr lang="en-US" sz="2220" dirty="0">
                <a:solidFill>
                  <a:schemeClr val="tx2"/>
                </a:solidFill>
              </a:rPr>
              <a:t>Handles Unbalanced Data</a:t>
            </a:r>
          </a:p>
          <a:p>
            <a:r>
              <a:rPr lang="en-US" sz="2220" dirty="0">
                <a:solidFill>
                  <a:schemeClr val="tx2"/>
                </a:solidFill>
              </a:rPr>
              <a:t>Low Bias, Moderate Variance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7A90A-7C62-7C4E-9436-80432C3F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55" y="1600197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why random forest and Back-Propagation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A83F69-C127-1043-B743-1AF25A30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6F89-5131-EA4F-BA08-18598502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Two datasets</a:t>
            </a:r>
          </a:p>
          <a:p>
            <a:r>
              <a:rPr lang="en-US" sz="1700" dirty="0"/>
              <a:t>First dataset is taken from University of California at Irvine and it has 345 records with 6 attributes. </a:t>
            </a:r>
          </a:p>
          <a:p>
            <a:r>
              <a:rPr lang="en-US" sz="1700" dirty="0"/>
              <a:t>Second dataset is taken from Andhra Pradesh, India which has 583 records with 10 attributes. </a:t>
            </a:r>
          </a:p>
          <a:p>
            <a:r>
              <a:rPr lang="en-US" sz="1700" b="1" u="sng" dirty="0"/>
              <a:t>common attributes :</a:t>
            </a:r>
          </a:p>
          <a:p>
            <a:pPr marL="342900"/>
            <a:r>
              <a:rPr lang="en-US" sz="1700" dirty="0" err="1"/>
              <a:t>Alkphos</a:t>
            </a:r>
            <a:endParaRPr lang="en-US" sz="1700" dirty="0"/>
          </a:p>
          <a:p>
            <a:pPr marL="342900"/>
            <a:r>
              <a:rPr lang="en-US" sz="1700" dirty="0"/>
              <a:t>SGPT</a:t>
            </a:r>
          </a:p>
          <a:p>
            <a:pPr marL="342900"/>
            <a:r>
              <a:rPr lang="en-US" sz="1700" dirty="0"/>
              <a:t>SGOT </a:t>
            </a:r>
          </a:p>
          <a:p>
            <a:r>
              <a:rPr lang="en-US" sz="1700" dirty="0"/>
              <a:t>In the UCI dataset, 145 patients were labelled as having liver </a:t>
            </a:r>
            <a:r>
              <a:rPr lang="en-US" sz="1700" dirty="0" err="1"/>
              <a:t>diorder</a:t>
            </a:r>
            <a:r>
              <a:rPr lang="en-US" sz="1700" dirty="0"/>
              <a:t> and in the Indian dataset, 416 patients were having liver disorder.</a:t>
            </a:r>
          </a:p>
          <a:p>
            <a:r>
              <a:rPr lang="en-US" sz="1700" dirty="0"/>
              <a:t>Accuracy, Precision, Sensitivity and Specificity better for Indian dataset</a:t>
            </a:r>
          </a:p>
          <a:p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61645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AF943-E459-2A40-969A-915DFA5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F3FBE-A45F-6F4F-B4E7-E73B03C56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14"/>
          <a:stretch/>
        </p:blipFill>
        <p:spPr>
          <a:xfrm>
            <a:off x="794020" y="1815986"/>
            <a:ext cx="6882269" cy="38712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6D46E-66B2-437B-BF3B-84E6B1E1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Random forests</a:t>
            </a:r>
            <a:r>
              <a:rPr lang="en-US" dirty="0"/>
              <a:t> are an ensemble learning method for classification and regression. operates by constructing a multitude of decision trees at training time and outputting the class that is the mode of the classes (classification). 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656FFA-4002-D441-A118-293ED7C33DC5}"/>
              </a:ext>
            </a:extLst>
          </p:cNvPr>
          <p:cNvSpPr txBox="1"/>
          <p:nvPr/>
        </p:nvSpPr>
        <p:spPr>
          <a:xfrm>
            <a:off x="2965631" y="626724"/>
            <a:ext cx="278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EMSEMBLING?</a:t>
            </a:r>
          </a:p>
        </p:txBody>
      </p:sp>
    </p:spTree>
    <p:extLst>
      <p:ext uri="{BB962C8B-B14F-4D97-AF65-F5344CB8AC3E}">
        <p14:creationId xmlns:p14="http://schemas.microsoft.com/office/powerpoint/2010/main" val="3077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F943-E459-2A40-969A-915DFA5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Content Placeholder 8">
            <a:extLst>
              <a:ext uri="{FF2B5EF4-FFF2-40B4-BE49-F238E27FC236}">
                <a16:creationId xmlns:a16="http://schemas.microsoft.com/office/drawing/2014/main" id="{0CE5DECF-E74E-4279-9DF8-9677BB330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1564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scikit-learn - Wikipedia">
            <a:extLst>
              <a:ext uri="{FF2B5EF4-FFF2-40B4-BE49-F238E27FC236}">
                <a16:creationId xmlns:a16="http://schemas.microsoft.com/office/drawing/2014/main" id="{22609BB2-047C-9044-8096-27EF9313DB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209675" y="2773480"/>
            <a:ext cx="1304925" cy="7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3771F-2207-7D47-9E2B-FAB664720306}"/>
              </a:ext>
            </a:extLst>
          </p:cNvPr>
          <p:cNvSpPr txBox="1"/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Parameter Tuning for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AD684-A020-A745-B8BE-31817DDAC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77" y="539586"/>
            <a:ext cx="5210087" cy="332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70368-376E-D146-AB65-68ECFF963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581748"/>
            <a:ext cx="5221140" cy="323710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3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856-3BC1-2B4B-AEEF-24AAFA35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True Error on random forest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59EA0B7-4541-43D3-892A-A3741A485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0163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data structures - What's the difference between a binary ...">
            <a:extLst>
              <a:ext uri="{FF2B5EF4-FFF2-40B4-BE49-F238E27FC236}">
                <a16:creationId xmlns:a16="http://schemas.microsoft.com/office/drawing/2014/main" id="{14372D1F-B907-D84C-B2AF-B34F9F9E9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65669" y="2982893"/>
            <a:ext cx="1279487" cy="1279487"/>
          </a:xfrm>
          <a:prstGeom prst="rect">
            <a:avLst/>
          </a:prstGeom>
        </p:spPr>
      </p:pic>
      <p:pic>
        <p:nvPicPr>
          <p:cNvPr id="15" name="Picture 14" descr="data structures - What's the difference between a binary ...">
            <a:extLst>
              <a:ext uri="{FF2B5EF4-FFF2-40B4-BE49-F238E27FC236}">
                <a16:creationId xmlns:a16="http://schemas.microsoft.com/office/drawing/2014/main" id="{7538AC29-740E-104F-9CD4-D16FBF1C6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46846" y="2982893"/>
            <a:ext cx="1279487" cy="1279487"/>
          </a:xfrm>
          <a:prstGeom prst="rect">
            <a:avLst/>
          </a:prstGeom>
        </p:spPr>
      </p:pic>
      <p:pic>
        <p:nvPicPr>
          <p:cNvPr id="18" name="Graphic 17" descr="Accuracy, Precision, and Error | Introduction to Chemistry">
            <a:extLst>
              <a:ext uri="{FF2B5EF4-FFF2-40B4-BE49-F238E27FC236}">
                <a16:creationId xmlns:a16="http://schemas.microsoft.com/office/drawing/2014/main" id="{007398E1-F4CD-8945-B57C-F9CE62B6EE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028023" y="2857500"/>
            <a:ext cx="1478788" cy="14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666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Baghdad</vt:lpstr>
      <vt:lpstr>Calibri</vt:lpstr>
      <vt:lpstr>Rockwell</vt:lpstr>
      <vt:lpstr>Rockwell Condensed</vt:lpstr>
      <vt:lpstr>Rockwell Extra Bold</vt:lpstr>
      <vt:lpstr>Wingdings</vt:lpstr>
      <vt:lpstr>Wood Type</vt:lpstr>
      <vt:lpstr>Liver Disorder Prediction </vt:lpstr>
      <vt:lpstr>Dataset</vt:lpstr>
      <vt:lpstr>What are we trying to do?</vt:lpstr>
      <vt:lpstr>why random forest and Back-Propagation</vt:lpstr>
      <vt:lpstr>Background</vt:lpstr>
      <vt:lpstr>Random forest</vt:lpstr>
      <vt:lpstr>Random forest</vt:lpstr>
      <vt:lpstr>PowerPoint Presentation</vt:lpstr>
      <vt:lpstr>True Error on random forest</vt:lpstr>
      <vt:lpstr>2 * 12 * 2 * 3 * 3 * 10 = 4320 settings</vt:lpstr>
      <vt:lpstr>Back-Propagation</vt:lpstr>
      <vt:lpstr>Back Propagation</vt:lpstr>
      <vt:lpstr>Number of Epochs to prevent overfitting</vt:lpstr>
      <vt:lpstr>True error on Back propogation</vt:lpstr>
      <vt:lpstr>  Random Forest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Disorder Prediction </dc:title>
  <dc:creator>Gaurav, Madhu</dc:creator>
  <cp:lastModifiedBy>Gaurav, Madhu</cp:lastModifiedBy>
  <cp:revision>1</cp:revision>
  <dcterms:created xsi:type="dcterms:W3CDTF">2019-12-18T22:04:51Z</dcterms:created>
  <dcterms:modified xsi:type="dcterms:W3CDTF">2019-12-18T22:07:54Z</dcterms:modified>
</cp:coreProperties>
</file>