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443-90BB-4B46-8CAA-CE7DDFC2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CAB93-566A-FF43-8843-B02D4E27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8E58B-30F8-764D-8D99-978F93A8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1719-2C2E-F746-AB56-5198BD04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98C3-3D42-D845-B307-7D3EB536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1129-1AA1-3B41-AC43-DE5E1E53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CF26-D6CC-1349-8083-3B82C0AD8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53065-D4BB-794B-B83E-A22E38C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0BF0-E18A-B244-9EF9-3EB8B11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F2B9-F873-7C44-BC04-62ADAC7D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05AC7-E83E-0342-A76D-10A6ADEFB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8A225-A695-4D45-A415-4926E5000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29A3-CC0E-5849-BE7D-54283295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2A55-D4D1-CE4B-9838-1BD6139C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F041-A55A-1144-B2E3-0A6A2F6A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690F-8239-224B-810F-F8BF95DC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0137-D9FD-5841-A130-C3EF9B70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F671-6FBA-4647-A220-591592AB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6A76-F862-C64C-A066-8A55F20A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D836-5071-6A44-A1A1-0EDAAAD9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D7A9-BB64-0047-9373-4D1C9F42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0833-8305-F047-8EEE-A5C2FBF0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FBA2-F4CF-CD48-A8C7-A9EEF98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7546-2E17-0F41-A333-DFC7C09D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CED8-4231-9A43-A155-847FCDFB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E207-DD0F-014E-8CF9-E00F67D7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0149-444A-A241-988C-64F7603ED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4037-8C2B-CA44-9697-6BC10051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67361-BB41-704D-9D08-11B0757C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E11A7-CE21-344B-8204-0E9866E4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4FCB-EFD7-C24D-BB6D-37A1D0C0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13E7-B918-5B42-B5C0-1EE9F922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46FC-29C5-CE4C-B40B-43D7214C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D6DC-6AB7-E74E-82F4-DBE03F30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3A5A1-0131-A149-8297-6B8ABE242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9EDF6-D318-2B4D-BA9E-A87273BDF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9163C-7566-874B-B2C1-AF9C9F95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5D211-A1D5-2148-96E4-BBF6E10A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45887-4C9E-4B4C-AFF7-95CABB5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2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9C72-06B9-794F-9BF0-13CEFBE8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E2F42-450D-5045-9560-2F5FD96B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BE962-6ADF-F445-B801-3F2BF773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7A9AD-59DC-DB4B-8EFA-A5F17C19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64C2B-9FC8-A741-BF7B-589E6963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50690-631D-8844-9DF3-BD06C80D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A71E-FE97-A442-A129-94C14617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AA1A-92A2-8848-894A-F57FEE7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07F6-2AD7-A34D-92F7-32AABDF3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8303E-3DBA-1A4F-A078-D04FB4CE3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DF42E-BA89-E04A-BA52-F80DE2CC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7DD8-6D1E-D640-A7A3-16C0FA6F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35D5-7AC2-DF47-B0B9-11CF4F5E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6411-9728-FD43-82B0-F51FC2D5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55EB6-6A4C-6B49-A949-21E405C0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9675F-D6E4-464E-B0EC-3A86C50B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1549-E681-BA4B-ADAF-E41FB49B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FE21-84EF-194E-B9CD-8810224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307B-C111-C546-A8C3-EA26C172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A5925-6008-404D-BC4A-E44AD45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0A5B-41B0-0145-8B8A-3F562E4B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EB4E-F5F5-5E45-88E2-361E3F06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8CBA0-B19E-8442-9977-4EF24F67C22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44A1-46D8-4048-AB55-2B65242A7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CB3C-4905-C34D-87D0-E2F0F0D9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DEE0C-D46A-C44D-9353-BA1438FE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2C149A-D52A-AE41-BF8D-8D7644157E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1722A-A09B-5D43-B76B-204A3F9063B8}"/>
              </a:ext>
            </a:extLst>
          </p:cNvPr>
          <p:cNvSpPr/>
          <p:nvPr/>
        </p:nvSpPr>
        <p:spPr>
          <a:xfrm>
            <a:off x="0" y="0"/>
            <a:ext cx="12192000" cy="79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Navbar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65A13-59DB-8A4A-A65C-21183F5145FB}"/>
              </a:ext>
            </a:extLst>
          </p:cNvPr>
          <p:cNvSpPr/>
          <p:nvPr/>
        </p:nvSpPr>
        <p:spPr>
          <a:xfrm>
            <a:off x="0" y="819397"/>
            <a:ext cx="12192000" cy="60386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4CD2984-E7DC-E045-B84C-64CD22435742}"/>
              </a:ext>
            </a:extLst>
          </p:cNvPr>
          <p:cNvSpPr/>
          <p:nvPr/>
        </p:nvSpPr>
        <p:spPr>
          <a:xfrm>
            <a:off x="688769" y="985652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DE672BF-E7E6-B541-9F5E-CCE968C5B158}"/>
              </a:ext>
            </a:extLst>
          </p:cNvPr>
          <p:cNvSpPr/>
          <p:nvPr/>
        </p:nvSpPr>
        <p:spPr>
          <a:xfrm>
            <a:off x="4429496" y="985652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04CE9AC-3D19-B141-969C-1299BECB2C71}"/>
              </a:ext>
            </a:extLst>
          </p:cNvPr>
          <p:cNvSpPr/>
          <p:nvPr/>
        </p:nvSpPr>
        <p:spPr>
          <a:xfrm>
            <a:off x="8170223" y="985652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60F43B-2B17-5943-A282-F824869C0A17}"/>
              </a:ext>
            </a:extLst>
          </p:cNvPr>
          <p:cNvSpPr/>
          <p:nvPr/>
        </p:nvSpPr>
        <p:spPr>
          <a:xfrm>
            <a:off x="688769" y="3782291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B474B8E-CC16-0343-9134-FE92CB5FB22E}"/>
              </a:ext>
            </a:extLst>
          </p:cNvPr>
          <p:cNvSpPr/>
          <p:nvPr/>
        </p:nvSpPr>
        <p:spPr>
          <a:xfrm>
            <a:off x="4429496" y="3782291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E830B6B-07CF-4141-9D7F-EFF95ABC4A85}"/>
              </a:ext>
            </a:extLst>
          </p:cNvPr>
          <p:cNvSpPr/>
          <p:nvPr/>
        </p:nvSpPr>
        <p:spPr>
          <a:xfrm>
            <a:off x="8170223" y="3782291"/>
            <a:ext cx="3051958" cy="2256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NewsItem</a:t>
            </a:r>
            <a:endParaRPr lang="en-US" dirty="0"/>
          </a:p>
          <a:p>
            <a:pPr algn="ctr"/>
            <a:r>
              <a:rPr lang="en-US" dirty="0"/>
              <a:t>Component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44D3B-4982-3F48-B3EE-CCC452F07381}"/>
              </a:ext>
            </a:extLst>
          </p:cNvPr>
          <p:cNvSpPr txBox="1"/>
          <p:nvPr/>
        </p:nvSpPr>
        <p:spPr>
          <a:xfrm>
            <a:off x="4655127" y="6298202"/>
            <a:ext cx="409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News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0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2021-11-10T11:30:51Z</dcterms:created>
  <dcterms:modified xsi:type="dcterms:W3CDTF">2021-11-10T11:36:46Z</dcterms:modified>
</cp:coreProperties>
</file>