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xploratorydataAnalysis-Retail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C907A0F-9C48-46A6-9DB9-0B293C5DF88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Exploratory data Analysis- Retail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035BB60-D82B-42ED-AE6F-1FE8DEA492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7/20/2022 8:32:00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0" name="slide10">
            <a:extLst>
              <a:ext uri="{FF2B5EF4-FFF2-40B4-BE49-F238E27FC236}">
                <a16:creationId xmlns:a16="http://schemas.microsoft.com/office/drawing/2014/main" id="{C4F9FE8A-E06A-4FE4-AD5A-32142694F2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1" name="slide11">
            <a:extLst>
              <a:ext uri="{FF2B5EF4-FFF2-40B4-BE49-F238E27FC236}">
                <a16:creationId xmlns:a16="http://schemas.microsoft.com/office/drawing/2014/main" id="{FE8E16CE-18E4-41C8-A531-56092C6E16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2" name="slide12">
            <a:extLst>
              <a:ext uri="{FF2B5EF4-FFF2-40B4-BE49-F238E27FC236}">
                <a16:creationId xmlns:a16="http://schemas.microsoft.com/office/drawing/2014/main" id="{2411E023-5FDC-4561-9AF2-5F9C69BF64B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3" name="slide13">
            <a:extLst>
              <a:ext uri="{FF2B5EF4-FFF2-40B4-BE49-F238E27FC236}">
                <a16:creationId xmlns:a16="http://schemas.microsoft.com/office/drawing/2014/main" id="{9DC5DA7E-E01D-4229-9128-7C5FD466F3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14" name="slide14">
            <a:extLst>
              <a:ext uri="{FF2B5EF4-FFF2-40B4-BE49-F238E27FC236}">
                <a16:creationId xmlns:a16="http://schemas.microsoft.com/office/drawing/2014/main" id="{893F2F9F-9978-4340-8541-BED285E6D7E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5" name="slide15">
            <a:extLst>
              <a:ext uri="{FF2B5EF4-FFF2-40B4-BE49-F238E27FC236}">
                <a16:creationId xmlns:a16="http://schemas.microsoft.com/office/drawing/2014/main" id="{347E5F9D-4882-496A-817A-E29787DF33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6" name="slide16">
            <a:extLst>
              <a:ext uri="{FF2B5EF4-FFF2-40B4-BE49-F238E27FC236}">
                <a16:creationId xmlns:a16="http://schemas.microsoft.com/office/drawing/2014/main" id="{902206A8-CF33-4295-89A9-BDC60D28D1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16E1065-E88E-4028-B176-0DA25CE0EA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87DD71A0-A9B5-4092-8E2A-266B7AC7D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4" name="slide4">
            <a:extLst>
              <a:ext uri="{FF2B5EF4-FFF2-40B4-BE49-F238E27FC236}">
                <a16:creationId xmlns:a16="http://schemas.microsoft.com/office/drawing/2014/main" id="{A869F8DA-836A-47F6-9749-8C72087B0B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5" name="slide5">
            <a:extLst>
              <a:ext uri="{FF2B5EF4-FFF2-40B4-BE49-F238E27FC236}">
                <a16:creationId xmlns:a16="http://schemas.microsoft.com/office/drawing/2014/main" id="{9E32E475-E4E4-4B4E-AACE-58FCCA6D21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6" name="slide6">
            <a:extLst>
              <a:ext uri="{FF2B5EF4-FFF2-40B4-BE49-F238E27FC236}">
                <a16:creationId xmlns:a16="http://schemas.microsoft.com/office/drawing/2014/main" id="{5BA41B2B-104E-40E5-86A1-01EE43B750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7" name="slide7">
            <a:extLst>
              <a:ext uri="{FF2B5EF4-FFF2-40B4-BE49-F238E27FC236}">
                <a16:creationId xmlns:a16="http://schemas.microsoft.com/office/drawing/2014/main" id="{A5394CE9-3BE2-4ABE-AF31-96E2748FBD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8" name="slide8">
            <a:extLst>
              <a:ext uri="{FF2B5EF4-FFF2-40B4-BE49-F238E27FC236}">
                <a16:creationId xmlns:a16="http://schemas.microsoft.com/office/drawing/2014/main" id="{11863761-24FB-47C5-9579-F0D601F4B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9" name="slide9">
            <a:extLst>
              <a:ext uri="{FF2B5EF4-FFF2-40B4-BE49-F238E27FC236}">
                <a16:creationId xmlns:a16="http://schemas.microsoft.com/office/drawing/2014/main" id="{8412F2AC-E4CE-4F5F-B9D4-944A589A1A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2022-07-20T08:32:03Z</dcterms:created>
  <dcterms:modified xsi:type="dcterms:W3CDTF">2022-07-20T08:32:03Z</dcterms:modified>
</cp:coreProperties>
</file>