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6"/>
  </p:notesMasterIdLst>
  <p:sldIdLst>
    <p:sldId id="475" r:id="rId2"/>
    <p:sldId id="257" r:id="rId3"/>
    <p:sldId id="479" r:id="rId4"/>
    <p:sldId id="478" r:id="rId5"/>
    <p:sldId id="483" r:id="rId6"/>
    <p:sldId id="481" r:id="rId7"/>
    <p:sldId id="482" r:id="rId8"/>
    <p:sldId id="484" r:id="rId9"/>
    <p:sldId id="485" r:id="rId10"/>
    <p:sldId id="486" r:id="rId11"/>
    <p:sldId id="270" r:id="rId12"/>
    <p:sldId id="268" r:id="rId13"/>
    <p:sldId id="480" r:id="rId14"/>
    <p:sldId id="266" r:id="rId1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91" d="100"/>
          <a:sy n="91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BFC7EB7-9381-08D6-53CB-3A1BDDD06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FF88026-4225-89C5-A793-1DC4EC27E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906008E-57BD-26A1-87D4-ECBB0F3A7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69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B8E0854-014E-E244-03A5-47C602F88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3CDCECE-7A27-1F41-4FD0-E2792441B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376C1D-E78C-D489-EDE9-261B58F76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9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BA523EB-6C00-BBE9-E6FC-B538F28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94FC904-C7C8-7BEA-A458-C39AD26E6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882E8CC-224E-6AEB-0911-3575FAFE1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F20F04C-4D3A-135B-A11C-144F9D22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69B6B50-1C95-17FB-55FA-9F32D1576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0E5FC6B-10BA-8E33-1241-39A0AD588C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63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0DCB64B-6E89-0F58-E098-C19FFAD0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052BA5E-F7DB-28C1-E5F9-970BDB8C9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CA8DA25-4773-AC79-651C-55C1A479F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2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414FDB8-41EB-E501-7E87-E7733F00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07F6989-7540-FFC9-B95E-44F7AFAB2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FEA1392-017D-CE36-BA0F-4242BCB0D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58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ruv-pahal/BrainTumorDetection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II)</a:t>
            </a:r>
            <a:b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BRAIN TUMOR DETECTION 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:38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Raja Jitendra Nayaka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Selection Grade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92321"/>
              </p:ext>
            </p:extLst>
          </p:nvPr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Dhruv Pahal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Vikas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Bhargav Deekshith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Vaishnavi Satish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B52C7A0-3308-A6BA-332F-810F16FD3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6609327-BC8A-A2E9-F04A-C6E076E9E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A3A2D-9B90-9C8A-F65D-1CD6E0C21920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A763D-B193-94F0-27AF-EB6CC19E0927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BE841-68EE-7554-1CE0-1AB93CB4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46" y="2332139"/>
            <a:ext cx="5782482" cy="35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6371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>
            <a:extLst>
              <a:ext uri="{FF2B5EF4-FFF2-40B4-BE49-F238E27FC236}">
                <a16:creationId xmlns:a16="http://schemas.microsoft.com/office/drawing/2014/main" id="{805FBD53-FC5D-7F72-5608-EDAAFFD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F5F-3805-0F3F-EE78-8DAFAB5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283" y="964000"/>
            <a:ext cx="2456122" cy="4525963"/>
          </a:xfrm>
        </p:spPr>
        <p:txBody>
          <a:bodyPr/>
          <a:lstStyle/>
          <a:p>
            <a:pPr algn="just"/>
            <a:r>
              <a:rPr lang="en-US" sz="2000" dirty="0"/>
              <a:t>The purpose of this slide is to illustrate the project's adherence to the designated timeline</a:t>
            </a:r>
          </a:p>
          <a:p>
            <a:pPr algn="just"/>
            <a:r>
              <a:rPr lang="en-US" sz="2000" dirty="0"/>
              <a:t>Clearly outline the work that still needs to be done.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link:-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https://github.com/dhruv-pahal/BrainTumorDetection.git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update-: back-end programming is done, whole model is ready on google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colab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233-5F56-CBDF-2BB8-69AF1FE4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 Contributions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20083-EF3C-7E8D-80A5-7FB8C563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00762"/>
              </p:ext>
            </p:extLst>
          </p:nvPr>
        </p:nvGraphicFramePr>
        <p:xfrm>
          <a:off x="838200" y="1825624"/>
          <a:ext cx="10515600" cy="286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09150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1754720"/>
                    </a:ext>
                  </a:extLst>
                </a:gridCol>
              </a:tblGrid>
              <a:tr h="57353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943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US" dirty="0"/>
                        <a:t>A. Dhruv Pahal(20231BCA0260)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Frontend &amp;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092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B. Vikas V(</a:t>
                      </a:r>
                      <a:r>
                        <a:rPr lang="en-US" dirty="0"/>
                        <a:t>20231BCA0262)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&amp; Research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612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C. Bhargav Deekshith(</a:t>
                      </a:r>
                      <a:r>
                        <a:rPr lang="en-US" dirty="0"/>
                        <a:t>20231BCA0250)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IN" dirty="0" err="1"/>
                        <a:t>rontend</a:t>
                      </a:r>
                      <a:r>
                        <a:rPr lang="en-IN" dirty="0"/>
                        <a:t> &amp;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2890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D. Vaishnavi Satish(</a:t>
                      </a:r>
                      <a:r>
                        <a:rPr lang="en-US" dirty="0"/>
                        <a:t>20231BCA0267)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&amp; Research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1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6F5-273C-1CE1-499E-DF4DE9E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457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Modular design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Member Contributions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2A27-34C6-A04C-7BC8-F2F79614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93"/>
            <a:ext cx="10515600" cy="1032887"/>
          </a:xfrm>
        </p:spPr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AAE0-84EC-B3E5-9591-7E62A690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C1EF9-9A6E-868C-8753-1EB646F2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94974"/>
            <a:ext cx="1029322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sz="1800" dirty="0"/>
              <a:t>The goal of this project is to develop an efficient </a:t>
            </a:r>
            <a:r>
              <a:rPr lang="en-US" sz="1800" b="1" dirty="0"/>
              <a:t>machine learning-based brain tumor detection system</a:t>
            </a:r>
            <a:r>
              <a:rPr lang="en-US" sz="1800" dirty="0"/>
              <a:t> using MRI scans. By leveraging deep learning techniques such as Convolutional Neural Networks (CNNs), the model aims to accurately classify MRI images into tumor and non-tumor cases, assisting in early diagnosis and improving patient outcomes.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lang="en-US" altLang="en-US" sz="1800" b="1" dirty="0">
                <a:latin typeface="Arial" panose="020B0604020202020204" pitchFamily="34" charset="0"/>
              </a:rPr>
              <a:t>Problem: </a:t>
            </a:r>
            <a:r>
              <a:rPr lang="en-US" sz="1800" dirty="0"/>
              <a:t>Brain tumors are a critical health concern, requiring early and precise detection for effective treatment. Traditional diagnostic methods are time-consuming and prone to human error. This project addresses the </a:t>
            </a:r>
            <a:r>
              <a:rPr lang="en-US" sz="1800" b="1" dirty="0"/>
              <a:t>challenge of automating brain tumor detection</a:t>
            </a:r>
            <a:r>
              <a:rPr lang="en-US" sz="1800" dirty="0"/>
              <a:t> using </a:t>
            </a:r>
            <a:r>
              <a:rPr lang="en-US" sz="1800" b="1" dirty="0"/>
              <a:t>machine learning algorithms</a:t>
            </a:r>
            <a:r>
              <a:rPr lang="en-US" sz="1800" dirty="0"/>
              <a:t> to analyze MRI scans, improving diagnostic accuracy and reducing the workload of radiologists. The proposed system aims to enhance </a:t>
            </a:r>
            <a:r>
              <a:rPr lang="en-US" sz="1800" b="1" dirty="0"/>
              <a:t>efficiency, reliability, and accessibility</a:t>
            </a:r>
            <a:r>
              <a:rPr lang="en-US" sz="1800" dirty="0"/>
              <a:t> in tumor diagnosis.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dirty="0"/>
              <a:t>Scope of the Project</a:t>
            </a:r>
            <a:r>
              <a:rPr lang="en-US" sz="1800" b="1" dirty="0"/>
              <a:t>: </a:t>
            </a:r>
            <a:r>
              <a:rPr lang="en-US" sz="1800" dirty="0"/>
              <a:t>This project focuses on </a:t>
            </a:r>
            <a:r>
              <a:rPr lang="en-US" sz="1800" b="1" dirty="0"/>
              <a:t>automated brain tumor detection</a:t>
            </a:r>
            <a:r>
              <a:rPr lang="en-US" sz="1800" dirty="0"/>
              <a:t> using </a:t>
            </a:r>
            <a:r>
              <a:rPr lang="en-US" sz="1800" b="1" dirty="0"/>
              <a:t>machine learning techniques</a:t>
            </a:r>
            <a:r>
              <a:rPr lang="en-US" sz="1800" dirty="0"/>
              <a:t> applied to MRI images. It includes </a:t>
            </a:r>
            <a:r>
              <a:rPr lang="en-US" sz="1800" b="1" dirty="0"/>
              <a:t>data collection, preprocessing, feature extraction, model training, and classification</a:t>
            </a:r>
            <a:r>
              <a:rPr lang="en-US" sz="1800" dirty="0"/>
              <a:t> using deep learning algorithms like CNNs. The system will be evaluated based on accuracy, precision, recall, and F1-score. </a:t>
            </a:r>
            <a:endParaRPr lang="en-US" sz="18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81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1: DATA COLLECTION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dataset used for this project “brain tumor detection” is taken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fromm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 public site Kaggle and it was uploaded and divided into “test” and “training “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datas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D8D5C-C01E-18AE-DC16-5EE87415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90" y="2600714"/>
            <a:ext cx="6355911" cy="3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E76C484-6CA9-BA8B-B270-9EE25332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AF4A007-963C-ADE6-CE4B-31E2BEDCB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F39E-F8B6-1A11-ACC6-B2D0C7FD4EE8}"/>
              </a:ext>
            </a:extLst>
          </p:cNvPr>
          <p:cNvSpPr txBox="1"/>
          <p:nvPr/>
        </p:nvSpPr>
        <p:spPr>
          <a:xfrm>
            <a:off x="925434" y="1005670"/>
            <a:ext cx="10667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LIBRARIES USED: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Various libraries are used in this project for various functions throughout the project. Some main libraries are: NUMPY, KERAS, MATPLOTLIB etc.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Their working is explain as follows: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7385-2C34-7E16-16F1-EDA380DB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70" y="2689205"/>
            <a:ext cx="878327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119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E51FE9D-D219-CAF1-87A1-E1B53E74B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8E9E2-86C1-8A2E-BFC9-170110CAC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2E62D-7966-2F20-30F2-8FDB3269A73F}"/>
              </a:ext>
            </a:extLst>
          </p:cNvPr>
          <p:cNvSpPr txBox="1"/>
          <p:nvPr/>
        </p:nvSpPr>
        <p:spPr>
          <a:xfrm>
            <a:off x="925434" y="1005670"/>
            <a:ext cx="10667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2: DATA PROCESSING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Various functions are used to help build this project and process the data as per our requirements for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eg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-: size, augmentations, labels, batching etc.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540C2-925F-7BAE-E478-DD45086C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99" y="2306973"/>
            <a:ext cx="8792802" cy="37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8052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EE6B121-ED29-1F99-AF26-1A6DAEE9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F00B49E-2549-94AF-74CE-40B51B511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03E1-FEA4-1DF7-8981-26F7A31708E4}"/>
              </a:ext>
            </a:extLst>
          </p:cNvPr>
          <p:cNvSpPr txBox="1"/>
          <p:nvPr/>
        </p:nvSpPr>
        <p:spPr>
          <a:xfrm>
            <a:off x="925434" y="1005670"/>
            <a:ext cx="1066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3: TRAINING THE  MODEL</a:t>
            </a:r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5B3F4-DC5C-1D94-765E-771E01631A86}"/>
              </a:ext>
            </a:extLst>
          </p:cNvPr>
          <p:cNvSpPr txBox="1"/>
          <p:nvPr/>
        </p:nvSpPr>
        <p:spPr>
          <a:xfrm>
            <a:off x="812800" y="1711354"/>
            <a:ext cx="1031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made using transfer learning where a pre-trained model VGG16 is used on the dataset for image processing and it’s knowledge is used based on “</a:t>
            </a:r>
            <a:r>
              <a:rPr lang="en-US" dirty="0" err="1"/>
              <a:t>imagenet</a:t>
            </a:r>
            <a:r>
              <a:rPr lang="en-US" dirty="0"/>
              <a:t>” dataset for better and accurate results.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E4F3A-05E4-1B3F-611C-5FB00779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09" y="2390862"/>
            <a:ext cx="9364382" cy="41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733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6886CD9-914A-55BE-EC98-1AAD5B19F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3536A22-355F-0E09-C6B9-D01A8FC48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3C034-FF2A-E7CF-C0E5-4E1189B34C38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CB4E6-2255-A4DF-C4C8-601117B7E6D6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F8A32-F479-9EF4-D344-15251918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07" y="2311518"/>
            <a:ext cx="8914852" cy="38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965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2CEBD9-051C-A8C0-9448-CA569A6BE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D58409BF-5391-F728-FF9D-EF8E25747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FD0BF-22A8-285E-703F-C968FD0B17FA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16F5E-71FA-D02E-ED69-385494C4C352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7B41-BE2F-8826-4090-FA17A066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87" y="2311518"/>
            <a:ext cx="7378815" cy="3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139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Words>688</Words>
  <Application>Microsoft Office PowerPoint</Application>
  <PresentationFormat>Widescreen</PresentationFormat>
  <Paragraphs>94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II)  BRAIN TUMOR DETECTION  </vt:lpstr>
      <vt:lpstr>Content</vt:lpstr>
      <vt:lpstr>Project Overview</vt:lpstr>
      <vt:lpstr>Module Design</vt:lpstr>
      <vt:lpstr>Module Design</vt:lpstr>
      <vt:lpstr>Module Design</vt:lpstr>
      <vt:lpstr>Module Design</vt:lpstr>
      <vt:lpstr>Module Design</vt:lpstr>
      <vt:lpstr>Module Design</vt:lpstr>
      <vt:lpstr>Module Design</vt:lpstr>
      <vt:lpstr>Timeline of the Project (Gantt Chart)</vt:lpstr>
      <vt:lpstr>Progress Update &amp; Github Link</vt:lpstr>
      <vt:lpstr>Team 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sakshi pahal</cp:lastModifiedBy>
  <cp:revision>919</cp:revision>
  <cp:lastPrinted>2018-07-24T06:37:20Z</cp:lastPrinted>
  <dcterms:created xsi:type="dcterms:W3CDTF">2018-06-07T04:06:17Z</dcterms:created>
  <dcterms:modified xsi:type="dcterms:W3CDTF">2025-03-25T07:36:12Z</dcterms:modified>
</cp:coreProperties>
</file>