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92" r:id="rId5"/>
    <p:sldId id="294" r:id="rId6"/>
    <p:sldId id="296" r:id="rId7"/>
    <p:sldId id="293" r:id="rId8"/>
    <p:sldId id="297" r:id="rId9"/>
    <p:sldId id="288" r:id="rId10"/>
    <p:sldId id="298" r:id="rId11"/>
    <p:sldId id="299" r:id="rId12"/>
    <p:sldId id="300" r:id="rId13"/>
    <p:sldId id="303" r:id="rId14"/>
    <p:sldId id="304" r:id="rId15"/>
    <p:sldId id="305" r:id="rId16"/>
    <p:sldId id="295" r:id="rId17"/>
    <p:sldId id="301" r:id="rId18"/>
    <p:sldId id="289" r:id="rId19"/>
    <p:sldId id="30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p:scale>
          <a:sx n="95" d="100"/>
          <a:sy n="95" d="100"/>
        </p:scale>
        <p:origin x="-206" y="8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4/16/2024</a:t>
            </a:fld>
            <a:endParaRPr lang="en-US" dirty="0"/>
          </a:p>
        </p:txBody>
      </p:sp>
      <p:sp>
        <p:nvSpPr>
          <p:cNvPr id="4" name="Footer Placeholder 3">
            <a:extLst>
              <a:ext uri="{FF2B5EF4-FFF2-40B4-BE49-F238E27FC236}">
                <a16:creationId xmlns:a16="http://schemas.microsoft.com/office/drawing/2014/main" xmlns=""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17:18:56.211"/>
    </inkml:context>
    <inkml:brush xml:id="br0">
      <inkml:brushProperty name="width" value="0.35" units="cm"/>
      <inkml:brushProperty name="height" value="0.35" units="cm"/>
      <inkml:brushProperty name="color" value="#FFFBF7"/>
    </inkml:brush>
  </inkml:definitions>
  <inkml:trace contextRef="#ctx0" brushRef="#br0">0 1 24575,'14'372'0,"-1"29"0,-1-246 0,-1-41 0,-9 565 0,-28-270 0,15-365-1365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18:14:52.156"/>
    </inkml:context>
    <inkml:brush xml:id="br0">
      <inkml:brushProperty name="width" value="0.35" units="cm"/>
      <inkml:brushProperty name="height" value="0.35" units="cm"/>
      <inkml:brushProperty name="color" value="#FFFBF7"/>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18:15:24.776"/>
    </inkml:context>
    <inkml:brush xml:id="br0">
      <inkml:brushProperty name="width" value="0.35" units="cm"/>
      <inkml:brushProperty name="height" value="0.35" units="cm"/>
      <inkml:brushProperty name="color" value="#FFFBF7"/>
    </inkml:brush>
  </inkml:definitions>
  <inkml:trace contextRef="#ctx0" brushRef="#br0">3098 0 24575,'-6'16'0,"0"-10"0,0 0 0,0 0 0,0-1 0,0 0 0,-1 0 0,0-1 0,0 1 0,0-1 0,0-1 0,-1 0 0,-14 5 0,-6 0 0,-56 9 0,52-14 0,-61-1 0,4-1 0,78 1 0,0 1 0,0 0 0,0 1 0,0 0 0,1 1 0,0 0 0,0 0 0,0 1 0,0 0 0,-8 8 0,-43 24 0,-119 50 0,142-70 0,18-9 0,-37 21 0,-83 67 0,129-91 0,0 0 0,0 0 0,-1-2 0,0 1 0,0-2 0,-1 1 0,-20 1 0,14-1 0,0 0 0,-22 9 0,-26 6 0,52-15 0,0 0 0,0 0 0,1 1 0,-21 11 0,-61 30 0,8-5 0,-63 36 0,129-66 0,13-7 0,-1 1 0,1 0 0,0 0 0,0 1 0,0 1 0,-10 10 0,-4 2 0,20-17 0,-1 0 0,1 0 0,0 0 0,1 0 0,-1 1 0,0-1 0,1 1 0,0 0 0,-1-1 0,1 1 0,0 0 0,0 1 0,1-1 0,-1 0 0,-2 7 0,36-88 0,-26 67 0,0 0 0,0 0 0,1 1 0,1-1 0,8-8 0,-1 1 0,0 2 0,0 1 0,2 0 0,0 1 0,24-15 0,-26 20 0,0 0 0,0 2 0,1 0 0,0 0 0,0 2 0,1 0 0,-1 1 0,1 0 0,24-1 0,18 1 0,83 6 0,-48 1 0,-75-3 0,-10-1 0,0 1 0,0 0 0,0 1 0,0 0 0,-1 0 0,15 4 0,-21-3 0,1-1 0,-1 0 0,0 0 0,0 1 0,1 0 0,-1-1 0,0 1 0,0 0 0,-1 0 0,1 0 0,0 0 0,-1 0 0,1 0 0,-1 1 0,1-1 0,-1 1 0,0-1 0,0 0 0,0 1 0,-1 0 0,1-1 0,-1 1 0,1 0 0,-1-1 0,0 1 0,0 3 0,1-4 0,-1 1 0,0-1 0,0 0 0,0 1 0,0-1 0,0 1 0,-1-1 0,1 0 0,-1 1 0,1-1 0,-1 0 0,0 0 0,0 0 0,0 1 0,0-1 0,0 0 0,-1 0 0,1 0 0,-2 2 0,1-3 0,0 0 0,0 0 0,0 1 0,0-1 0,0-1 0,0 1 0,0 0 0,-1 0 0,1-1 0,0 0 0,0 1 0,-1-1 0,1 0 0,0 0 0,0 0 0,-4 0 0,-8-3 0,1 0 0,-1-1 0,1 0 0,0-1 0,-13-6 0,18 7 0,-27-10 0,0 2 0,0 1 0,-1 2 0,0 1 0,-1 2 0,0 1 0,1 3 0,-57 1 0,-77 2 0,-52 2 0,198 0 0,0 1 0,0 1 0,-26 10 0,26-8 0,-1 0 0,-45 5 0,57-11 0,4-1 0,0 0 0,-1 1 0,1 1 0,0-1 0,-14 6 0,22-7 0,0 0 0,0 1 0,0-1 0,0 1 0,0 0 0,0-1 0,0 1 0,0 0 0,0 0 0,0-1 0,0 1 0,1 0 0,-1 0 0,0 0 0,1 0 0,-1 0 0,0 0 0,1 0 0,-1 0 0,0 3 0,1-2 0,0 0 0,1 0 0,-1 0 0,0 0 0,1 0 0,-1 0 0,1 0 0,-1 0 0,1-1 0,0 1 0,0 0 0,0 0 0,0 0 0,0-1 0,0 1 0,3 2 0,9 11 0,0-1 0,1-1 0,0 0 0,1-1 0,1-1 0,27 16 0,111 47 0,306 86 0,-242-92 0,7-1 0,-206-59 0,-19-8 0,0 0 0,0 0 0,0 0 0,0 0 0,0 0 0,0 0 0,0 0 0,0 0 0,-1-1 0,1 1 0,0 0 0,0 0 0,0 0 0,0 0 0,0 0 0,0 1 0,0-1 0,0 0 0,0 0 0,-1 0 0,1 0 0,0 0 0,0 0 0,0 0 0,0 0 0,0 0 0,0 0 0,0 0 0,0 0 0,0 0 0,0 0 0,0 0 0,0 0 0,0 0 0,-1 0 0,1 1 0,0-1 0,0 0 0,0 0 0,0 0 0,0 0 0,0 0 0,0 0 0,0 0 0,0 0 0,0 0 0,0 0 0,0 1 0,0-1 0,0 0 0,0 0 0,0 0 0,0 0 0,0 0 0,0 0 0,0 0 0,0 0 0,0 0 0,0 1 0,0-1 0,0 0 0,1 0 0,-1 0 0,-39-5 0,-84-33 0,71 21 0,-99-20 0,81 24 0,42 6 0,-1 2 0,-44-2 0,-84 12 0,136-3 0,-1 2 0,1 0 0,1 1 0,-1 1 0,-25 12 0,-115 50 0,154-65 0,0 1 0,0 0 0,0 0 0,1 1 0,0-1 0,0 1 0,0 1 0,0-1 0,1 1 0,0 0 0,0 0 0,1 1 0,-1-1 0,1 1 0,1 0 0,0 0 0,-4 11 0,4-12 0,0-1 0,-1 0 0,1 0 0,-1 0 0,0 0 0,0-1 0,0 1 0,-1-1 0,-7 6 0,-53 30 0,24-16 0,35-21 0,1 1 0,0-1 0,1 1 0,-1 0 0,1 0 0,-1 0 0,1 1 0,1-1 0,-1 1 0,1 0 0,-1 0 0,1 1 0,1-1 0,-1 1 0,1-1 0,0 1 0,0 0 0,1 0 0,0 0 0,0 0 0,0 0 0,0 0 0,1 7 0,0-12 0,-3 62 0,-15 72 0,15-116 0,-2 0 0,0 0 0,-1-1 0,-1 0 0,-1 0 0,0-1 0,-2 0 0,-13 21 0,-3-1 0,-22 46 0,28-48 0,15-24 0,0 0 0,0 1 0,2-1 0,-4 13 0,4-11 0,0-1 0,-2 1 0,-6 14 0,-49 70 0,9-15 0,41-63 0,2 1 0,-11 33 0,14-35 0,-1 0 0,-1-1 0,-1 0 0,-11 20 0,16-33 0,-3 6 0,0-1 0,0-1 0,-1 1 0,0-1 0,-12 11 0,18-18 0,0 0 0,-1-1 0,1 1 0,0 0 0,0 0 0,-1-1 0,1 1 0,-1-1 0,1 1 0,-1-1 0,1 1 0,-1-1 0,1 0 0,-1 0 0,1 0 0,-1 0 0,1 0 0,-3 0 0,2-1 0,0 0 0,0 0 0,0 0 0,0-1 0,0 1 0,1 0 0,-1-1 0,0 1 0,1-1 0,-1 1 0,1-1 0,0 0 0,0 0 0,-1 1 0,1-1 0,0 0 0,-1-3 0,-6-14 0,1 0 0,1 0 0,0-1 0,-3-28 0,-7-85 0,13 97 0,-6-246-1365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18:15:38.292"/>
    </inkml:context>
    <inkml:brush xml:id="br0">
      <inkml:brushProperty name="width" value="0.35" units="cm"/>
      <inkml:brushProperty name="height" value="0.35" units="cm"/>
      <inkml:brushProperty name="color" value="#FFFBF7"/>
    </inkml:brush>
  </inkml:definitions>
  <inkml:trace contextRef="#ctx0" brushRef="#br0">205 1 24575,'1'2'0,"-1"1"0,0 0 0,0 0 0,0 0 0,0-1 0,0 1 0,-1 0 0,1 0 0,-1-1 0,0 1 0,0 0 0,-2 4 0,-1 5 0,-10 38 0,6-26 0,2 1 0,0 1 0,-3 35 0,6-32 0,-1-1 0,-15 51 0,11-52 0,2 0 0,0 1 0,-1 30 0,5 308 0,4-180 0,-1-176 0,-2-1 0,1 1 0,-1 0 0,-1-1 0,1 1 0,-2-1 0,1 0 0,-1 1 0,-1-1 0,0 0 0,0-1 0,0 1 0,-12 15 0,11-17 0,0 1 0,1 0 0,0 1 0,0-1 0,0 0 0,2 1 0,-1 0 0,1 0 0,0 0 0,-1 15 0,1 11 0,4 52 0,1-34 0,-3 465 0,0-504 41,-2 0-1,0 0 1,-6 20 0,0 1-1569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18:15:50.743"/>
    </inkml:context>
    <inkml:brush xml:id="br0">
      <inkml:brushProperty name="width" value="0.35" units="cm"/>
      <inkml:brushProperty name="height" value="0.35" units="cm"/>
      <inkml:brushProperty name="color" value="#FFFBF7"/>
    </inkml:brush>
  </inkml:definitions>
  <inkml:trace contextRef="#ctx0" brushRef="#br0">0 0 24575,'1'2'0,"-1"-1"0,0 0 0,1 0 0,-1 0 0,1 0 0,-1 0 0,1-1 0,-1 1 0,1 0 0,0 0 0,-1 0 0,1 0 0,0-1 0,0 1 0,0 0 0,0-1 0,0 1 0,-1 0 0,1-1 0,0 1 0,0-1 0,1 0 0,-1 1 0,0-1 0,0 0 0,0 1 0,2-1 0,37 6 0,-28-5 0,2 1 0,77 17 0,-82-16 0,0 0 0,0 0 0,-1 1 0,0 0 0,0 0 0,0 1 0,14 11 0,-12-8 0,1-1 0,0 0 0,15 8 0,16 9 0,-6-2 0,2-2 0,0-1 0,1-2 0,0-2 0,1-2 0,1-1 0,50 8 0,-80-18 0,0 0 0,0 1 0,-1 1 0,1-1 0,-1 2 0,1 0 0,-1 0 0,-1 1 0,1 0 0,14 12 0,-3 1 0,1-2 0,1-1 0,31 17 0,-23-14 0,34 26 0,-56-39 0,0 0 0,0-1 0,0 0 0,20 6 0,-17-6 0,0 0 0,19 12 0,0 3 0,119 72 0,-135-86 0,1 0 0,-1-1 0,20 3 0,8 3 0,-12-1 0,2-2 0,-1-1 0,1-2 0,43 3 0,-70-8 0,1 1 0,0 1 0,-1-1 0,1 1 0,-1 0 0,1 1 0,-1 0 0,0 0 0,0 0 0,0 1 0,0-1 0,-1 1 0,0 1 0,9 7 0,-7-5 0,0-1 0,1 0 0,-1-1 0,2 0 0,-1 0 0,0-1 0,10 4 0,17 2 0,-26-9 0,0 1 0,0 1 0,-1 0 0,1 0 0,-1 0 0,1 1 0,-1 1 0,0-1 0,10 9 0,-6-3 0,1 0 0,0-1 0,1 0 0,22 10 0,18 11 0,-28-15 0,32 14 0,-39-21 0,-1 1 0,0 1 0,-1 1 0,30 23 0,-7 6 0,-34-31 0,1-1 0,1 0 0,-1-1 0,2 0 0,-1 0 0,0 0 0,1-1 0,0-1 0,1 1 0,12 4 0,-10-6 0,0 0 0,-1 0 0,0 2 0,0-1 0,11 9 0,-11-8 0,1 0 0,0-1 0,0 0 0,14 4 0,-11-5 0,0 1 0,19 11 0,-17-5 0,1-1 0,1-1 0,-1-1 0,1 0 0,1-2 0,-1 0 0,1-1 0,25 3 0,-21-5 0,-44-4 0,-6 1 0,-603-2 0,620 1 0,1 0 0,-1-1 0,0-1 0,1 1 0,0-1 0,0-1 0,0 0 0,0 0 0,0 0 0,1-1 0,-8-6 0,-31-17 0,6 6 0,1-1 0,1-2 0,1-2 0,-49-46 0,63 53 0,6 5 0,0 0 0,-22-27 0,37 38-195,-1 1 0,0 0 0,0 0 0,-1 0 0,1 1 0,-7-5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18:15:54.233"/>
    </inkml:context>
    <inkml:brush xml:id="br0">
      <inkml:brushProperty name="width" value="0.35" units="cm"/>
      <inkml:brushProperty name="height" value="0.35" units="cm"/>
      <inkml:brushProperty name="color" value="#FFFBF7"/>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18:16:05.350"/>
    </inkml:context>
    <inkml:brush xml:id="br0">
      <inkml:brushProperty name="width" value="0.35" units="cm"/>
      <inkml:brushProperty name="height" value="0.35" units="cm"/>
      <inkml:brushProperty name="color" value="#FFFBF7"/>
    </inkml:brush>
  </inkml:definitions>
  <inkml:trace contextRef="#ctx0" brushRef="#br0">351 5594 24575,'0'-1'0,"0"1"0,0-1 0,0 0 0,1 0 0,-1 0 0,0 1 0,1-1 0,-1 0 0,1 1 0,-1-1 0,1 0 0,-1 1 0,1-1 0,-1 0 0,1 1 0,-1-1 0,1 1 0,0-1 0,-1 1 0,1 0 0,0-1 0,1 0 0,21-8 0,-10 5 0,236-98 0,-231 94 0,0 0 0,-1-2 0,28-19 0,-27 16 0,1 2 0,34-17 0,-20 13 0,0 0 0,52-35 0,-69 39 0,0-1 0,-1 0 0,0-1 0,-1-1 0,-1 0 0,20-28 0,-22 29 0,1 0 0,1 0 0,0 1 0,0 1 0,2 0 0,25-15 0,0-1 0,-33 22 0,12-9 0,-1 1 0,29-30 0,-35 32 0,1 0 0,0 1 0,0 1 0,1 0 0,18-8 0,14-10 0,94-67 0,-118 79 0,33-16 0,-40 25 0,-1-2 0,-1 1 0,0-2 0,0 0 0,0 0 0,-1-1 0,15-17 0,-3 2 0,0 2 0,2 0 0,39-25 0,-21 14 0,238-211 0,-245 210 0,3 2 0,0 1 0,85-49 0,-102 70 0,0 0 0,28-7 0,-23 8 0,-26 9 0,1-1 0,-1 1 0,1-1 0,-1 1 0,0-1 0,1 0 0,-1 0 0,0 0 0,0 0 0,-1 0 0,1 0 0,0 0 0,-1-1 0,1 1 0,-1-1 0,0 1 0,1-1 0,-1 0 0,-1 1 0,1-1 0,0 0 0,0-5 0,1-7 0,-1-1 0,-1 1 0,-1-19 0,0-3 0,12-123 0,0-36 0,-8 122 0,0 28 0,-3 0 0,-1 0 0,-8-47 0,7 81 0,-2-1 0,1 1 0,-2 0 0,0 1 0,0-1 0,-1 1 0,-11-17 0,-7-3 0,-30-32 0,29 35 0,-28-40 0,43 52 0,4 9 0,1 0 0,0-1 0,0 0 0,1 0 0,0 0 0,0-1 0,1 0 0,0 1 0,0-1 0,-1-15 0,-23-500 0,25 475 0,-3 0 0,-13-60 0,0-6 0,12 49 0,4 40 0,0 0 0,-2 0 0,0 0 0,-2 1 0,-12-33 0,-138-400 0,153 444 0,-4-9 0,0 0 0,-1 1 0,-13-26 0,28 61 0,1-2 0,0 1 0,1-1 0,1 0 0,-1-1 0,2 0 0,-1 0 0,1-2 0,1 1 0,0-1 0,24 12 0,-14-9 0,36 24 0,-46-27 0,-1 0 0,1-1 0,1 0 0,-1-1 0,1-1 0,0 1 0,0-2 0,1 0 0,18 3 0,4-5 0,-27-2 0,1 0 0,-1 1 0,0 0 0,1 1 0,9 3 0,-15-4 0,-1 1 0,1-1 0,-1 1 0,0 0 0,1 1 0,-1-1 0,0 1 0,0-1 0,-1 1 0,1 0 0,0 0 0,-1 0 0,0 0 0,0 0 0,0 1 0,2 3 0,5 13 0,-2 1 0,0 0 0,-1 0 0,4 35 0,0-5 0,-8-45 0,-1 2 0,1-1 0,-1 0 0,0 1 0,0-1 0,-1 9 0,-25-33 0,-180-182 0,117 109 0,60 65 0,-40-29 0,9 9 0,31 24 0,-1 2 0,-61-32 0,-22-12 0,104 57 0,1-1 0,-1 0 0,-11-15 0,-3-3 0,8 13 0,0 0 0,-1 1 0,0 1 0,0 1 0,-31-14 0,1-1 0,-72-47 0,34 28 0,52 28 0,1 0 0,0-2 0,2-1 0,-37-31 0,52 39 0,-1 1 0,0 0 0,0 0 0,-1 2 0,0 0 0,-19-7 0,18 9 0,0-2 0,1 0 0,0-1 0,0 0 0,-27-21 0,1-7 0,-54-37 0,79 62 0,-1 1 0,0 1 0,0 1 0,-1 0 0,0 1 0,0 1 0,-20-4 0,-106-17 0,129 24 0,1-1 0,-1-1 0,1 0 0,-1-2 0,1 1 0,1-1 0,0-1 0,-19-15 0,14 11 0,1 1 0,-2 0 0,-30-12 0,-5 2 0,23 8 0,-52-14 0,73 25 0,0-1 0,1 0 0,-1-1 0,1 0 0,0 0 0,0-1 0,1 0 0,-13-10 0,13 10 38,-1 0 0,0 0 0,0 1 0,-1 0 0,1 1 0,-1 0-1,1 0 1,-18-1 0,16 2-251,1 0 0,0 0-1,0-1 1,0 0 0,0-1 0,0 0-1,-17-10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xmlns=""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xmlns=""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xmlns=""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xmlns=""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4/16/2024</a:t>
            </a:fld>
            <a:endParaRPr lang="en-US"/>
          </a:p>
        </p:txBody>
      </p:sp>
      <p:sp>
        <p:nvSpPr>
          <p:cNvPr id="12" name="Notes Placeholder 11">
            <a:extLst>
              <a:ext uri="{FF2B5EF4-FFF2-40B4-BE49-F238E27FC236}">
                <a16:creationId xmlns:a16="http://schemas.microsoft.com/office/drawing/2014/main" xmlns=""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xmlns=""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799336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1889056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13</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15</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xmlns=""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xmlns=""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xmlns=""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xmlns=""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xmlns="">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xmlns=""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xmlns=""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xmlns=""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xmlns=""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xmlns=""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xmlns=""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xmlns=""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xmlns=""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xmlns=""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xmlns=""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xmlns=""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xmlns=""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xmlns=""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xmlns=""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xmlns=""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xmlns=""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xmlns=""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xmlns=""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xmlns=""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xmlns=""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xmlns=""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xmlns=""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xmlns=""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xmlns=""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xmlns=""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xmlns=""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xmlns=""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xmlns=""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xmlns=""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xmlns=""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xmlns=""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xmlns=""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xmlns=""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xmlns=""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xmlns=""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xmlns=""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xmlns=""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xmlns=""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xmlns=""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xmlns=""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xmlns=""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xmlns=""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xmlns=""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xmlns=""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xmlns=""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xmlns=""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xmlns=""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xmlns=""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xmlns=""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xmlns=""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xmlns=""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xmlns=""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xmlns=""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xmlns=""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xmlns=""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xmlns=""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xmlns=""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xmlns=""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xmlns=""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xmlns=""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xmlns=""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xmlns=""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xmlns=""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xmlns=""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xmlns=""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xmlns=""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xmlns=""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xmlns=""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xmlns=""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xmlns=""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xmlns=""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xmlns=""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xmlns=""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xmlns=""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xmlns=""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xmlns=""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xmlns=""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xmlns=""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xmlns=""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xmlns=""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xmlns=""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xmlns=""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xmlns=""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xmlns=""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xmlns=""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xmlns=""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xmlns=""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xmlns=""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xmlns=""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xmlns=""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xmlns=""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xmlns=""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xmlns=""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xmlns=""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xmlns=""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xmlns=""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xmlns=""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xmlns=""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xmlns=""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xmlns=""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xmlns=""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xmlns=""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xmlns=""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xmlns=""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xmlns=""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xmlns=""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xmlns=""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xmlns=""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xmlns=""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xmlns=""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xmlns=""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xmlns=""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xmlns=""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xmlns=""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xmlns=""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xmlns=""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xmlns=""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xmlns=""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xmlns=""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xmlns=""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xmlns=""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xmlns=""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xmlns=""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xmlns=""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xmlns=""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xmlns=""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xmlns=""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xmlns=""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xmlns=""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xmlns=""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xmlns="">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xmlns=""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xmlns=""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xmlns=""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xmlns=""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xmlns=""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xmlns=""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xmlns=""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xmlns=""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xmlns=""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xmlns=""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xmlns=""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xmlns=""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xmlns=""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xmlns=""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xmlns=""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xmlns=""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xmlns=""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xmlns=""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xmlns=""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xmlns=""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xmlns=""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xmlns=""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xmlns=""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xmlns=""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xmlns=""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xmlns=""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xmlns=""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xmlns=""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xmlns=""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xmlns=""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xmlns=""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xmlns=""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xmlns=""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xmlns=""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xmlns=""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xmlns=""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xmlns=""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xmlns=""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xmlns=""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xmlns=""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xmlns=""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xmlns=""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xmlns=""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xmlns=""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xmlns=""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xmlns=""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xmlns=""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xmlns=""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xmlns=""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xmlns=""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xmlns=""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xmlns=""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xmlns=""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xmlns=""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xmlns=""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xmlns=""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xmlns=""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xmlns=""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xmlns=""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xmlns=""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xmlns=""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xmlns=""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xmlns=""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xmlns=""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xmlns=""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15.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customXml" Target="../ink/ink7.xml"/><Relationship Id="rId5" Type="http://schemas.openxmlformats.org/officeDocument/2006/relationships/image" Target="../media/image12.png"/><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93A3B864-5E85-99D2-93E5-5CA1F4F35DC7}"/>
              </a:ext>
            </a:extLst>
          </p:cNvPr>
          <p:cNvSpPr>
            <a:spLocks noGrp="1"/>
          </p:cNvSpPr>
          <p:nvPr>
            <p:ph type="title"/>
          </p:nvPr>
        </p:nvSpPr>
        <p:spPr>
          <a:xfrm>
            <a:off x="312964" y="270681"/>
            <a:ext cx="6341341" cy="2781865"/>
          </a:xfrm>
        </p:spPr>
        <p:txBody>
          <a:bodyPr/>
          <a:lstStyle/>
          <a:p>
            <a:r>
              <a:rPr lang="en-US" sz="5400" dirty="0">
                <a:solidFill>
                  <a:schemeClr val="accent4">
                    <a:lumMod val="60000"/>
                    <a:lumOff val="40000"/>
                  </a:schemeClr>
                </a:solidFill>
                <a:latin typeface="Times New Roman" panose="02020603050405020304" pitchFamily="18" charset="0"/>
                <a:ea typeface="Tahoma" panose="020B0604030504040204" pitchFamily="34" charset="0"/>
                <a:cs typeface="Times New Roman" panose="02020603050405020304" pitchFamily="18" charset="0"/>
              </a:rPr>
              <a:t>C</a:t>
            </a:r>
            <a:r>
              <a:rPr lang="en-US" dirty="0" smtClean="0">
                <a:solidFill>
                  <a:srgbClr val="374151"/>
                </a:solidFill>
                <a:latin typeface="Times New Roman" panose="02020603050405020304" pitchFamily="18" charset="0"/>
                <a:ea typeface="Tahoma" panose="020B0604030504040204" pitchFamily="34" charset="0"/>
                <a:cs typeface="Times New Roman" panose="02020603050405020304" pitchFamily="18" charset="0"/>
              </a:rPr>
              <a:t>ollege Cents Track</a:t>
            </a:r>
            <a:r>
              <a:rPr lang="en-US" sz="4400" i="0" dirty="0" smtClean="0">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4400" i="0" dirty="0">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 Your Personal Expense Tracker</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Freeform: Shape 11">
            <a:extLst>
              <a:ext uri="{FF2B5EF4-FFF2-40B4-BE49-F238E27FC236}">
                <a16:creationId xmlns:a16="http://schemas.microsoft.com/office/drawing/2014/main" xmlns="" id="{01A79B69-242C-3AEB-4A42-7A606A54C63A}"/>
              </a:ext>
              <a:ext uri="{C183D7F6-B498-43B3-948B-1728B52AA6E4}">
                <adec:decorative xmlns:adec="http://schemas.microsoft.com/office/drawing/2017/decorative" xmlns=""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xmlns="" id="{E5D4DE6D-89C8-6FFF-287D-3F3BAD416CA1}"/>
              </a:ext>
              <a:ext uri="{C183D7F6-B498-43B3-948B-1728B52AA6E4}">
                <adec:decorative xmlns:adec="http://schemas.microsoft.com/office/drawing/2017/decorative" xmlns=""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ext Placeholder 2">
            <a:extLst>
              <a:ext uri="{FF2B5EF4-FFF2-40B4-BE49-F238E27FC236}">
                <a16:creationId xmlns:a16="http://schemas.microsoft.com/office/drawing/2014/main" xmlns="" id="{38305502-CFF9-8817-3B5D-48E89DA6E4CE}"/>
              </a:ext>
            </a:extLst>
          </p:cNvPr>
          <p:cNvSpPr>
            <a:spLocks noGrp="1"/>
          </p:cNvSpPr>
          <p:nvPr>
            <p:ph type="body" sz="quarter" idx="28"/>
          </p:nvPr>
        </p:nvSpPr>
        <p:spPr>
          <a:xfrm>
            <a:off x="231686" y="5110649"/>
            <a:ext cx="3111318" cy="1555066"/>
          </a:xfrm>
        </p:spPr>
        <p:txBody>
          <a:bodyPr/>
          <a:lstStyle/>
          <a:p>
            <a:pPr marL="101600" lvl="0" algn="l" rtl="0">
              <a:lnSpc>
                <a:spcPct val="115000"/>
              </a:lnSpc>
              <a:spcBef>
                <a:spcPts val="0"/>
              </a:spcBef>
              <a:spcAft>
                <a:spcPts val="0"/>
              </a:spcAft>
              <a:buClr>
                <a:schemeClr val="dk1"/>
              </a:buClr>
              <a:buSzPts val="2000"/>
            </a:pPr>
            <a:r>
              <a:rPr lang="en-US" sz="2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Roboto"/>
              </a:rPr>
              <a:t>GLA University </a:t>
            </a:r>
          </a:p>
          <a:p>
            <a:pPr marL="101600" lvl="0" algn="l" rtl="0">
              <a:lnSpc>
                <a:spcPct val="115000"/>
              </a:lnSpc>
              <a:spcBef>
                <a:spcPts val="0"/>
              </a:spcBef>
              <a:spcAft>
                <a:spcPts val="0"/>
              </a:spcAft>
              <a:buClr>
                <a:schemeClr val="dk1"/>
              </a:buClr>
              <a:buSzPts val="2000"/>
            </a:pPr>
            <a:r>
              <a:rPr lang="en-US" sz="2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Roboto"/>
              </a:rPr>
              <a:t>CEA Department </a:t>
            </a:r>
          </a:p>
          <a:p>
            <a:pPr marL="101600" lvl="0" algn="l" rtl="0">
              <a:lnSpc>
                <a:spcPct val="115000"/>
              </a:lnSpc>
              <a:spcBef>
                <a:spcPts val="0"/>
              </a:spcBef>
              <a:spcAft>
                <a:spcPts val="0"/>
              </a:spcAft>
              <a:buClr>
                <a:schemeClr val="dk1"/>
              </a:buClr>
              <a:buSzPts val="2000"/>
            </a:pPr>
            <a:r>
              <a:rPr lang="en-US" sz="2800" dirty="0" smtClean="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Roboto"/>
              </a:rPr>
              <a:t>April</a:t>
            </a:r>
            <a:r>
              <a:rPr lang="en-US" sz="2800" dirty="0" smtClean="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Roboto"/>
              </a:rPr>
              <a:t> 16,2024</a:t>
            </a:r>
            <a:endParaRPr lang="en-US" sz="2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Roboto"/>
            </a:endParaRPr>
          </a:p>
          <a:p>
            <a:endParaRPr lang="en-IN" dirty="0"/>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xmlns="" id="{34CBF5C8-5CCD-2019-71AA-3458FFF47F8F}"/>
                  </a:ext>
                </a:extLst>
              </p14:cNvPr>
              <p14:cNvContentPartPr/>
              <p14:nvPr/>
            </p14:nvContentPartPr>
            <p14:xfrm>
              <a:off x="1524060" y="4247805"/>
              <a:ext cx="19080" cy="783000"/>
            </p14:xfrm>
          </p:contentPart>
        </mc:Choice>
        <mc:Fallback xmlns="">
          <p:pic>
            <p:nvPicPr>
              <p:cNvPr id="13" name="Ink 12">
                <a:extLst>
                  <a:ext uri="{FF2B5EF4-FFF2-40B4-BE49-F238E27FC236}">
                    <a16:creationId xmlns:a16="http://schemas.microsoft.com/office/drawing/2014/main" id="{34CBF5C8-5CCD-2019-71AA-3458FFF47F8F}"/>
                  </a:ext>
                </a:extLst>
              </p:cNvPr>
              <p:cNvPicPr/>
              <p:nvPr/>
            </p:nvPicPr>
            <p:blipFill>
              <a:blip r:embed="rId5"/>
              <a:stretch>
                <a:fillRect/>
              </a:stretch>
            </p:blipFill>
            <p:spPr>
              <a:xfrm>
                <a:off x="1461060" y="4185165"/>
                <a:ext cx="144720" cy="908640"/>
              </a:xfrm>
              <a:prstGeom prst="rect">
                <a:avLst/>
              </a:prstGeom>
            </p:spPr>
          </p:pic>
        </mc:Fallback>
      </mc:AlternateContent>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50"/>
          </p:nvPr>
        </p:nvSpPr>
        <p:spPr/>
        <p:txBody>
          <a:bodyPr/>
          <a:lstStyle/>
          <a:p>
            <a:fld id="{47FEACEE-25B4-4A2D-B147-27296E36371D}" type="slidenum">
              <a:rPr lang="en-US" altLang="zh-CN" smtClean="0"/>
              <a:pPr/>
              <a:t>10</a:t>
            </a:fld>
            <a:endParaRPr lang="en-US" altLang="zh-C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063" y="1554580"/>
            <a:ext cx="10058400" cy="4919186"/>
          </a:xfrm>
          <a:prstGeom prst="rect">
            <a:avLst/>
          </a:prstGeom>
        </p:spPr>
      </p:pic>
      <p:sp>
        <p:nvSpPr>
          <p:cNvPr id="9" name="TextBox 8"/>
          <p:cNvSpPr txBox="1"/>
          <p:nvPr/>
        </p:nvSpPr>
        <p:spPr>
          <a:xfrm>
            <a:off x="842211" y="537411"/>
            <a:ext cx="10804357" cy="707886"/>
          </a:xfrm>
          <a:prstGeom prst="rect">
            <a:avLst/>
          </a:prstGeom>
        </p:spPr>
        <p:txBody>
          <a:bodyPr wrap="square" rtlCol="0">
            <a:spAutoFit/>
          </a:bodyPr>
          <a:lstStyle/>
          <a:p>
            <a:pPr marL="0" indent="0">
              <a:lnSpc>
                <a:spcPct val="100000"/>
              </a:lnSpc>
              <a:spcBef>
                <a:spcPts val="0"/>
              </a:spcBef>
              <a:buFontTx/>
              <a:buNone/>
            </a:pPr>
            <a:r>
              <a:rPr lang="en-IN" sz="2000" dirty="0" smtClean="0">
                <a:latin typeface="Times New Roman" pitchFamily="18" charset="0"/>
                <a:ea typeface="微软雅黑"/>
                <a:cs typeface="Times New Roman" pitchFamily="18" charset="0"/>
              </a:rPr>
              <a:t>This snapshot shows the Analysis Page where we will show you the records of your Expenses and Income and also the analysis of Income in form of Bar Graph and Pie Charts.  </a:t>
            </a:r>
            <a:endParaRPr lang="en-IN" sz="2000" dirty="0" smtClean="0">
              <a:solidFill>
                <a:prstClr val="white"/>
              </a:solidFill>
              <a:latin typeface="Times New Roman" pitchFamily="18" charset="0"/>
              <a:ea typeface="微软雅黑"/>
              <a:cs typeface="Times New Roman" pitchFamily="18" charset="0"/>
            </a:endParaRPr>
          </a:p>
        </p:txBody>
      </p:sp>
    </p:spTree>
    <p:extLst>
      <p:ext uri="{BB962C8B-B14F-4D97-AF65-F5344CB8AC3E}">
        <p14:creationId xmlns:p14="http://schemas.microsoft.com/office/powerpoint/2010/main" val="4063327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50"/>
          </p:nvPr>
        </p:nvSpPr>
        <p:spPr/>
        <p:txBody>
          <a:bodyPr/>
          <a:lstStyle/>
          <a:p>
            <a:fld id="{47FEACEE-25B4-4A2D-B147-27296E36371D}" type="slidenum">
              <a:rPr lang="en-US" altLang="zh-CN" smtClean="0"/>
              <a:pPr/>
              <a:t>11</a:t>
            </a:fld>
            <a:endParaRPr lang="en-US" altLang="zh-C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463" y="1260733"/>
            <a:ext cx="10058400" cy="5284921"/>
          </a:xfrm>
          <a:prstGeom prst="rect">
            <a:avLst/>
          </a:prstGeom>
        </p:spPr>
      </p:pic>
      <p:sp>
        <p:nvSpPr>
          <p:cNvPr id="10" name="TextBox 9"/>
          <p:cNvSpPr txBox="1"/>
          <p:nvPr/>
        </p:nvSpPr>
        <p:spPr>
          <a:xfrm>
            <a:off x="930442" y="385011"/>
            <a:ext cx="10066421" cy="707886"/>
          </a:xfrm>
          <a:prstGeom prst="rect">
            <a:avLst/>
          </a:prstGeom>
        </p:spPr>
        <p:txBody>
          <a:bodyPr wrap="square" rtlCol="0">
            <a:spAutoFit/>
          </a:bodyPr>
          <a:lstStyle/>
          <a:p>
            <a:pPr marL="0" indent="0">
              <a:lnSpc>
                <a:spcPct val="100000"/>
              </a:lnSpc>
              <a:spcBef>
                <a:spcPts val="0"/>
              </a:spcBef>
              <a:buFontTx/>
              <a:buNone/>
            </a:pPr>
            <a:r>
              <a:rPr lang="en-IN" sz="2000" dirty="0" smtClean="0">
                <a:latin typeface="Times New Roman" pitchFamily="18" charset="0"/>
                <a:ea typeface="微软雅黑"/>
                <a:cs typeface="Times New Roman" pitchFamily="18" charset="0"/>
              </a:rPr>
              <a:t>This snapshot shows the </a:t>
            </a:r>
            <a:r>
              <a:rPr lang="en-IN" sz="2000" dirty="0" err="1" smtClean="0">
                <a:latin typeface="Times New Roman" pitchFamily="18" charset="0"/>
                <a:ea typeface="微软雅黑"/>
                <a:cs typeface="Times New Roman" pitchFamily="18" charset="0"/>
              </a:rPr>
              <a:t>MongoDB</a:t>
            </a:r>
            <a:r>
              <a:rPr lang="en-IN" sz="2000" dirty="0" smtClean="0">
                <a:latin typeface="Times New Roman" pitchFamily="18" charset="0"/>
                <a:ea typeface="微软雅黑"/>
                <a:cs typeface="Times New Roman" pitchFamily="18" charset="0"/>
              </a:rPr>
              <a:t> Database where you can see all the user credentials  stored inside it , which can be used to login inside the personalised tracker.</a:t>
            </a:r>
            <a:endParaRPr lang="en-IN" sz="2000" dirty="0" smtClean="0">
              <a:solidFill>
                <a:prstClr val="white"/>
              </a:solidFill>
              <a:latin typeface="Times New Roman" pitchFamily="18" charset="0"/>
              <a:ea typeface="微软雅黑"/>
              <a:cs typeface="Times New Roman" pitchFamily="18" charset="0"/>
            </a:endParaRPr>
          </a:p>
        </p:txBody>
      </p:sp>
    </p:spTree>
    <p:extLst>
      <p:ext uri="{BB962C8B-B14F-4D97-AF65-F5344CB8AC3E}">
        <p14:creationId xmlns:p14="http://schemas.microsoft.com/office/powerpoint/2010/main" val="2184572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50"/>
          </p:nvPr>
        </p:nvSpPr>
        <p:spPr/>
        <p:txBody>
          <a:bodyPr/>
          <a:lstStyle/>
          <a:p>
            <a:fld id="{47FEACEE-25B4-4A2D-B147-27296E36371D}" type="slidenum">
              <a:rPr lang="en-US" altLang="zh-CN" smtClean="0"/>
              <a:pPr/>
              <a:t>12</a:t>
            </a:fld>
            <a:endParaRPr lang="en-US" altLang="zh-C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095" y="1335807"/>
            <a:ext cx="10058400" cy="5240457"/>
          </a:xfrm>
          <a:prstGeom prst="rect">
            <a:avLst/>
          </a:prstGeom>
        </p:spPr>
      </p:pic>
      <p:sp>
        <p:nvSpPr>
          <p:cNvPr id="8" name="TextBox 7"/>
          <p:cNvSpPr txBox="1"/>
          <p:nvPr/>
        </p:nvSpPr>
        <p:spPr>
          <a:xfrm>
            <a:off x="1114926" y="433137"/>
            <a:ext cx="10122569" cy="707886"/>
          </a:xfrm>
          <a:prstGeom prst="rect">
            <a:avLst/>
          </a:prstGeom>
        </p:spPr>
        <p:txBody>
          <a:bodyPr wrap="square" rtlCol="0">
            <a:spAutoFit/>
          </a:bodyPr>
          <a:lstStyle/>
          <a:p>
            <a:pPr marL="0" indent="0">
              <a:lnSpc>
                <a:spcPct val="100000"/>
              </a:lnSpc>
              <a:spcBef>
                <a:spcPts val="0"/>
              </a:spcBef>
              <a:buFontTx/>
              <a:buNone/>
            </a:pPr>
            <a:r>
              <a:rPr lang="en-IN" sz="2000" dirty="0" smtClean="0">
                <a:latin typeface="Times New Roman" pitchFamily="18" charset="0"/>
                <a:ea typeface="微软雅黑"/>
                <a:cs typeface="Times New Roman" pitchFamily="18" charset="0"/>
              </a:rPr>
              <a:t>This Snapshot shows the </a:t>
            </a:r>
            <a:r>
              <a:rPr lang="en-IN" sz="2000" dirty="0" err="1" smtClean="0">
                <a:latin typeface="Times New Roman" pitchFamily="18" charset="0"/>
                <a:ea typeface="微软雅黑"/>
                <a:cs typeface="Times New Roman" pitchFamily="18" charset="0"/>
              </a:rPr>
              <a:t>MongoDB</a:t>
            </a:r>
            <a:r>
              <a:rPr lang="en-IN" sz="2000" dirty="0" smtClean="0">
                <a:latin typeface="Times New Roman" pitchFamily="18" charset="0"/>
                <a:ea typeface="微软雅黑"/>
                <a:cs typeface="Times New Roman" pitchFamily="18" charset="0"/>
              </a:rPr>
              <a:t> Database where all the transactions </a:t>
            </a:r>
            <a:r>
              <a:rPr lang="en-IN" sz="2000" dirty="0">
                <a:latin typeface="Times New Roman" pitchFamily="18" charset="0"/>
                <a:ea typeface="微软雅黑"/>
                <a:cs typeface="Times New Roman" pitchFamily="18" charset="0"/>
              </a:rPr>
              <a:t>c</a:t>
            </a:r>
            <a:r>
              <a:rPr lang="en-IN" sz="2000" dirty="0" smtClean="0">
                <a:latin typeface="Times New Roman" pitchFamily="18" charset="0"/>
                <a:ea typeface="微软雅黑"/>
                <a:cs typeface="Times New Roman" pitchFamily="18" charset="0"/>
              </a:rPr>
              <a:t>reated a by user can be seen .</a:t>
            </a:r>
            <a:endParaRPr lang="en-IN" sz="2000" dirty="0" smtClean="0">
              <a:solidFill>
                <a:prstClr val="white"/>
              </a:solidFill>
              <a:latin typeface="Times New Roman" pitchFamily="18" charset="0"/>
              <a:ea typeface="微软雅黑"/>
              <a:cs typeface="Times New Roman" pitchFamily="18" charset="0"/>
            </a:endParaRPr>
          </a:p>
        </p:txBody>
      </p:sp>
    </p:spTree>
    <p:extLst>
      <p:ext uri="{BB962C8B-B14F-4D97-AF65-F5344CB8AC3E}">
        <p14:creationId xmlns:p14="http://schemas.microsoft.com/office/powerpoint/2010/main" val="3589718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721E73BA-53B9-C0C1-476A-00736A64AB79}"/>
              </a:ext>
            </a:extLst>
          </p:cNvPr>
          <p:cNvSpPr>
            <a:spLocks noGrp="1"/>
          </p:cNvSpPr>
          <p:nvPr>
            <p:ph type="title"/>
          </p:nvPr>
        </p:nvSpPr>
        <p:spPr>
          <a:xfrm>
            <a:off x="4732283" y="1080329"/>
            <a:ext cx="3994173" cy="739140"/>
          </a:xfrm>
        </p:spPr>
        <p:txBody>
          <a:bodyPr/>
          <a:lstStyle/>
          <a:p>
            <a:r>
              <a:rPr lang="en" sz="3600" dirty="0">
                <a:solidFill>
                  <a:srgbClr val="000000"/>
                </a:solidFill>
                <a:latin typeface="Tahoma" panose="020B0604030504040204" pitchFamily="34" charset="0"/>
                <a:ea typeface="Tahoma" panose="020B0604030504040204" pitchFamily="34" charset="0"/>
                <a:cs typeface="Tahoma" panose="020B0604030504040204" pitchFamily="34" charset="0"/>
                <a:sym typeface="Roboto"/>
              </a:rPr>
              <a:t>Features</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a:extLst>
              <a:ext uri="{FF2B5EF4-FFF2-40B4-BE49-F238E27FC236}">
                <a16:creationId xmlns:a16="http://schemas.microsoft.com/office/drawing/2014/main" xmlns="" id="{FD96C503-BABC-632E-06CA-12C8474920EB}"/>
              </a:ext>
            </a:extLst>
          </p:cNvPr>
          <p:cNvSpPr>
            <a:spLocks noGrp="1"/>
          </p:cNvSpPr>
          <p:nvPr>
            <p:ph type="sldNum" sz="quarter" idx="40"/>
          </p:nvPr>
        </p:nvSpPr>
        <p:spPr/>
        <p:txBody>
          <a:bodyPr/>
          <a:lstStyle/>
          <a:p>
            <a:fld id="{47FEACEE-25B4-4A2D-B147-27296E36371D}" type="slidenum">
              <a:rPr lang="en-US" altLang="zh-CN" smtClean="0"/>
              <a:pPr/>
              <a:t>13</a:t>
            </a:fld>
            <a:endParaRPr lang="en-US" altLang="zh-CN" dirty="0"/>
          </a:p>
        </p:txBody>
      </p:sp>
      <p:sp>
        <p:nvSpPr>
          <p:cNvPr id="26" name="Text Placeholder 2">
            <a:extLst>
              <a:ext uri="{FF2B5EF4-FFF2-40B4-BE49-F238E27FC236}">
                <a16:creationId xmlns:a16="http://schemas.microsoft.com/office/drawing/2014/main" xmlns="" id="{80207157-1658-72DD-D5FF-F5AAEC0D9709}"/>
              </a:ext>
            </a:extLst>
          </p:cNvPr>
          <p:cNvSpPr txBox="1">
            <a:spLocks/>
          </p:cNvSpPr>
          <p:nvPr/>
        </p:nvSpPr>
        <p:spPr>
          <a:xfrm>
            <a:off x="4732283" y="2046522"/>
            <a:ext cx="6249848" cy="32066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800" b="1" dirty="0">
                <a:solidFill>
                  <a:schemeClr val="tx1"/>
                </a:solidFill>
                <a:latin typeface="Times New Roman" panose="02020603050405020304" pitchFamily="18" charset="0"/>
                <a:cs typeface="Times New Roman" panose="02020603050405020304" pitchFamily="18" charset="0"/>
              </a:rPr>
              <a:t>User Authentication:</a:t>
            </a: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lnSpc>
                <a:spcPct val="150000"/>
              </a:lnSpc>
            </a:pPr>
            <a:r>
              <a:rPr lang="en-US" sz="1600" dirty="0">
                <a:solidFill>
                  <a:schemeClr val="tx1"/>
                </a:solidFill>
                <a:latin typeface="Times New Roman" panose="02020603050405020304" pitchFamily="18" charset="0"/>
                <a:cs typeface="Times New Roman" panose="02020603050405020304" pitchFamily="18" charset="0"/>
              </a:rPr>
              <a:t>Secure login and signup processes.</a:t>
            </a:r>
          </a:p>
          <a:p>
            <a:pPr marL="742950" lvl="1" indent="-285750">
              <a:lnSpc>
                <a:spcPct val="150000"/>
              </a:lnSpc>
            </a:pPr>
            <a:r>
              <a:rPr lang="en-US" sz="1600" dirty="0">
                <a:solidFill>
                  <a:schemeClr val="tx1"/>
                </a:solidFill>
                <a:latin typeface="Times New Roman" panose="02020603050405020304" pitchFamily="18" charset="0"/>
                <a:cs typeface="Times New Roman" panose="02020603050405020304" pitchFamily="18" charset="0"/>
              </a:rPr>
              <a:t>Password hashing for enhanced security.</a:t>
            </a:r>
          </a:p>
          <a:p>
            <a:pPr>
              <a:lnSpc>
                <a:spcPct val="150000"/>
              </a:lnSpc>
            </a:pPr>
            <a:r>
              <a:rPr lang="en-US" sz="1800" b="1" dirty="0">
                <a:solidFill>
                  <a:schemeClr val="tx1"/>
                </a:solidFill>
                <a:latin typeface="Times New Roman" panose="02020603050405020304" pitchFamily="18" charset="0"/>
                <a:cs typeface="Times New Roman" panose="02020603050405020304" pitchFamily="18" charset="0"/>
              </a:rPr>
              <a:t>Expense Management:</a:t>
            </a: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lnSpc>
                <a:spcPct val="150000"/>
              </a:lnSpc>
            </a:pPr>
            <a:r>
              <a:rPr lang="en-US" sz="1600" dirty="0">
                <a:solidFill>
                  <a:schemeClr val="tx1"/>
                </a:solidFill>
                <a:latin typeface="Times New Roman" panose="02020603050405020304" pitchFamily="18" charset="0"/>
                <a:cs typeface="Times New Roman" panose="02020603050405020304" pitchFamily="18" charset="0"/>
              </a:rPr>
              <a:t>Add, update, and delete expenses.</a:t>
            </a:r>
          </a:p>
          <a:p>
            <a:pPr marL="742950" lvl="1" indent="-285750">
              <a:lnSpc>
                <a:spcPct val="150000"/>
              </a:lnSpc>
            </a:pPr>
            <a:r>
              <a:rPr lang="en-US" sz="1600" dirty="0">
                <a:solidFill>
                  <a:schemeClr val="tx1"/>
                </a:solidFill>
                <a:latin typeface="Times New Roman" panose="02020603050405020304" pitchFamily="18" charset="0"/>
                <a:cs typeface="Times New Roman" panose="02020603050405020304" pitchFamily="18" charset="0"/>
              </a:rPr>
              <a:t>Categorize expenses and add tags for better organization</a:t>
            </a:r>
            <a:r>
              <a:rPr lang="en-US" sz="1600" dirty="0">
                <a:solidFill>
                  <a:srgbClr val="374151"/>
                </a:solidFill>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51972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xmlns="" id="{3CA27715-F643-3DCD-1B93-83D17B2A077A}"/>
              </a:ext>
            </a:extLst>
          </p:cNvPr>
          <p:cNvSpPr>
            <a:spLocks noGrp="1"/>
          </p:cNvSpPr>
          <p:nvPr>
            <p:ph type="sldNum" sz="quarter" idx="40"/>
          </p:nvPr>
        </p:nvSpPr>
        <p:spPr/>
        <p:txBody>
          <a:bodyPr/>
          <a:lstStyle/>
          <a:p>
            <a:fld id="{47FEACEE-25B4-4A2D-B147-27296E36371D}" type="slidenum">
              <a:rPr lang="en-US" altLang="zh-CN" smtClean="0"/>
              <a:pPr/>
              <a:t>14</a:t>
            </a:fld>
            <a:endParaRPr lang="en-US" altLang="zh-CN" dirty="0"/>
          </a:p>
        </p:txBody>
      </p:sp>
      <p:sp>
        <p:nvSpPr>
          <p:cNvPr id="13" name="Title 1">
            <a:extLst>
              <a:ext uri="{FF2B5EF4-FFF2-40B4-BE49-F238E27FC236}">
                <a16:creationId xmlns:a16="http://schemas.microsoft.com/office/drawing/2014/main" xmlns="" id="{FEBF1669-1DD2-4A1A-62F8-BFDAD393C7E4}"/>
              </a:ext>
            </a:extLst>
          </p:cNvPr>
          <p:cNvSpPr>
            <a:spLocks noGrp="1"/>
          </p:cNvSpPr>
          <p:nvPr>
            <p:ph type="title"/>
          </p:nvPr>
        </p:nvSpPr>
        <p:spPr>
          <a:xfrm>
            <a:off x="3922798" y="1038731"/>
            <a:ext cx="4346403" cy="535200"/>
          </a:xfrm>
        </p:spPr>
        <p:txBody>
          <a:bodyPr>
            <a:noAutofit/>
          </a:bodyPr>
          <a:lstStyle/>
          <a:p>
            <a:r>
              <a:rPr lang="en" sz="3600" dirty="0">
                <a:solidFill>
                  <a:srgbClr val="000000"/>
                </a:solidFill>
                <a:latin typeface="Tahoma" panose="020B0604030504040204" pitchFamily="34" charset="0"/>
                <a:ea typeface="Tahoma" panose="020B0604030504040204" pitchFamily="34" charset="0"/>
                <a:cs typeface="Tahoma" panose="020B0604030504040204" pitchFamily="34" charset="0"/>
                <a:sym typeface="Roboto"/>
              </a:rPr>
              <a:t>Future Work</a:t>
            </a:r>
            <a:endParaRPr lang="en-IN" sz="3600" dirty="0">
              <a:latin typeface="Tahoma" panose="020B0604030504040204" pitchFamily="34" charset="0"/>
              <a:ea typeface="Tahoma" panose="020B0604030504040204" pitchFamily="34" charset="0"/>
              <a:cs typeface="Tahoma" panose="020B0604030504040204" pitchFamily="34" charset="0"/>
            </a:endParaRPr>
          </a:p>
        </p:txBody>
      </p:sp>
      <p:sp>
        <p:nvSpPr>
          <p:cNvPr id="14" name="Text Placeholder 2">
            <a:extLst>
              <a:ext uri="{FF2B5EF4-FFF2-40B4-BE49-F238E27FC236}">
                <a16:creationId xmlns:a16="http://schemas.microsoft.com/office/drawing/2014/main" xmlns="" id="{61E633BA-4A36-CF38-D6EE-FA60532FE62E}"/>
              </a:ext>
            </a:extLst>
          </p:cNvPr>
          <p:cNvSpPr txBox="1">
            <a:spLocks/>
          </p:cNvSpPr>
          <p:nvPr/>
        </p:nvSpPr>
        <p:spPr>
          <a:xfrm>
            <a:off x="3922798" y="2200172"/>
            <a:ext cx="7688700" cy="4200628"/>
          </a:xfrm>
          <a:prstGeom prst="rect">
            <a:avLst/>
          </a:prstGeom>
        </p:spPr>
        <p:txBody>
          <a:bodyP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3800" b="1" dirty="0">
                <a:solidFill>
                  <a:schemeClr val="tx1"/>
                </a:solidFill>
                <a:latin typeface="Times New Roman" panose="02020603050405020304" pitchFamily="18" charset="0"/>
                <a:cs typeface="Times New Roman" panose="02020603050405020304" pitchFamily="18" charset="0"/>
              </a:rPr>
              <a:t>Mobile Application Development:</a:t>
            </a:r>
            <a:endParaRPr lang="en-US" sz="3800" dirty="0">
              <a:solidFill>
                <a:schemeClr val="tx1"/>
              </a:solidFill>
              <a:latin typeface="Times New Roman" panose="02020603050405020304" pitchFamily="18" charset="0"/>
              <a:cs typeface="Times New Roman" panose="02020603050405020304" pitchFamily="18" charset="0"/>
            </a:endParaRPr>
          </a:p>
          <a:p>
            <a:pPr lvl="1">
              <a:lnSpc>
                <a:spcPct val="170000"/>
              </a:lnSpc>
            </a:pPr>
            <a:r>
              <a:rPr lang="en-US" sz="3800" dirty="0">
                <a:solidFill>
                  <a:schemeClr val="tx1"/>
                </a:solidFill>
                <a:latin typeface="Times New Roman" panose="02020603050405020304" pitchFamily="18" charset="0"/>
                <a:cs typeface="Times New Roman" panose="02020603050405020304" pitchFamily="18" charset="0"/>
              </a:rPr>
              <a:t>Consider developing a mobile application version of the expense tracker to cater to users who prefer on-the-go accessibility.</a:t>
            </a:r>
          </a:p>
          <a:p>
            <a:pPr>
              <a:lnSpc>
                <a:spcPct val="120000"/>
              </a:lnSpc>
            </a:pPr>
            <a:r>
              <a:rPr lang="en-US" sz="3800" b="1" dirty="0">
                <a:solidFill>
                  <a:schemeClr val="tx1"/>
                </a:solidFill>
                <a:latin typeface="Times New Roman" panose="02020603050405020304" pitchFamily="18" charset="0"/>
                <a:cs typeface="Times New Roman" panose="02020603050405020304" pitchFamily="18" charset="0"/>
              </a:rPr>
              <a:t>Machine Learning for Expense Predictions:</a:t>
            </a:r>
            <a:endParaRPr lang="en-US" sz="3800" dirty="0">
              <a:solidFill>
                <a:schemeClr val="tx1"/>
              </a:solidFill>
              <a:latin typeface="Times New Roman" panose="02020603050405020304" pitchFamily="18" charset="0"/>
              <a:cs typeface="Times New Roman" panose="02020603050405020304" pitchFamily="18" charset="0"/>
            </a:endParaRPr>
          </a:p>
          <a:p>
            <a:pPr lvl="1">
              <a:lnSpc>
                <a:spcPct val="170000"/>
              </a:lnSpc>
            </a:pPr>
            <a:r>
              <a:rPr lang="en-US" sz="3800" dirty="0">
                <a:solidFill>
                  <a:schemeClr val="tx1"/>
                </a:solidFill>
                <a:latin typeface="Times New Roman" panose="02020603050405020304" pitchFamily="18" charset="0"/>
                <a:cs typeface="Times New Roman" panose="02020603050405020304" pitchFamily="18" charset="0"/>
              </a:rPr>
              <a:t>Implement machine learning algorithms to analyze spending patterns and provide users with predictions and insights.</a:t>
            </a:r>
          </a:p>
          <a:p>
            <a:pPr>
              <a:lnSpc>
                <a:spcPct val="120000"/>
              </a:lnSpc>
            </a:pPr>
            <a:r>
              <a:rPr lang="en-US" sz="3800" b="1" dirty="0">
                <a:solidFill>
                  <a:schemeClr val="tx1"/>
                </a:solidFill>
                <a:latin typeface="Times New Roman" panose="02020603050405020304" pitchFamily="18" charset="0"/>
                <a:cs typeface="Times New Roman" panose="02020603050405020304" pitchFamily="18" charset="0"/>
              </a:rPr>
              <a:t>Cross-Platform Compatibility:</a:t>
            </a:r>
            <a:endParaRPr lang="en-US" sz="3800" dirty="0">
              <a:solidFill>
                <a:schemeClr val="tx1"/>
              </a:solidFill>
              <a:latin typeface="Times New Roman" panose="02020603050405020304" pitchFamily="18" charset="0"/>
              <a:cs typeface="Times New Roman" panose="02020603050405020304" pitchFamily="18" charset="0"/>
            </a:endParaRPr>
          </a:p>
          <a:p>
            <a:pPr lvl="1">
              <a:lnSpc>
                <a:spcPct val="170000"/>
              </a:lnSpc>
            </a:pPr>
            <a:r>
              <a:rPr lang="en-US" sz="3800" dirty="0">
                <a:solidFill>
                  <a:schemeClr val="tx1"/>
                </a:solidFill>
                <a:latin typeface="Times New Roman" panose="02020603050405020304" pitchFamily="18" charset="0"/>
                <a:cs typeface="Times New Roman" panose="02020603050405020304" pitchFamily="18" charset="0"/>
              </a:rPr>
              <a:t>Ensure compatibility with a wider range of devices and platforms, catering to different user preferences.</a:t>
            </a:r>
          </a:p>
          <a:p>
            <a:pPr lvl="1"/>
            <a:endParaRPr lang="en-IN" dirty="0"/>
          </a:p>
        </p:txBody>
      </p:sp>
    </p:spTree>
    <p:extLst>
      <p:ext uri="{BB962C8B-B14F-4D97-AF65-F5344CB8AC3E}">
        <p14:creationId xmlns:p14="http://schemas.microsoft.com/office/powerpoint/2010/main" val="2446707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People working in office">
            <a:extLst>
              <a:ext uri="{FF2B5EF4-FFF2-40B4-BE49-F238E27FC236}">
                <a16:creationId xmlns:a16="http://schemas.microsoft.com/office/drawing/2014/main" xmlns=""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xmlns=""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xmlns=""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xmlns=""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
        <p:nvSpPr>
          <p:cNvPr id="6" name="Title 1">
            <a:extLst>
              <a:ext uri="{FF2B5EF4-FFF2-40B4-BE49-F238E27FC236}">
                <a16:creationId xmlns:a16="http://schemas.microsoft.com/office/drawing/2014/main" xmlns="" id="{61645DA2-1D9F-3C2D-1D5E-170DB5B456E3}"/>
              </a:ext>
            </a:extLst>
          </p:cNvPr>
          <p:cNvSpPr>
            <a:spLocks noGrp="1"/>
          </p:cNvSpPr>
          <p:nvPr>
            <p:ph type="title"/>
          </p:nvPr>
        </p:nvSpPr>
        <p:spPr>
          <a:xfrm>
            <a:off x="5592702" y="870781"/>
            <a:ext cx="3219149" cy="535200"/>
          </a:xfrm>
        </p:spPr>
        <p:txBody>
          <a:bodyPr>
            <a:noAutofit/>
          </a:bodyPr>
          <a:lstStyle/>
          <a:p>
            <a:r>
              <a:rPr lang="en" sz="3600" dirty="0">
                <a:solidFill>
                  <a:srgbClr val="000000"/>
                </a:solidFill>
                <a:latin typeface="Tahoma" panose="020B0604030504040204" pitchFamily="34" charset="0"/>
                <a:ea typeface="Tahoma" panose="020B0604030504040204" pitchFamily="34" charset="0"/>
                <a:cs typeface="Tahoma" panose="020B0604030504040204" pitchFamily="34" charset="0"/>
                <a:sym typeface="Roboto"/>
              </a:rPr>
              <a:t>Conclusion</a:t>
            </a:r>
            <a:endParaRPr lang="en-IN" sz="3600" dirty="0">
              <a:latin typeface="Tahoma" panose="020B0604030504040204" pitchFamily="34" charset="0"/>
              <a:ea typeface="Tahoma" panose="020B0604030504040204" pitchFamily="34" charset="0"/>
              <a:cs typeface="Tahoma" panose="020B0604030504040204" pitchFamily="34" charset="0"/>
            </a:endParaRPr>
          </a:p>
        </p:txBody>
      </p:sp>
      <p:sp>
        <p:nvSpPr>
          <p:cNvPr id="7" name="Text Placeholder 2">
            <a:extLst>
              <a:ext uri="{FF2B5EF4-FFF2-40B4-BE49-F238E27FC236}">
                <a16:creationId xmlns:a16="http://schemas.microsoft.com/office/drawing/2014/main" xmlns="" id="{BF03DD1A-920C-06C1-FF6E-89A35362A7D8}"/>
              </a:ext>
            </a:extLst>
          </p:cNvPr>
          <p:cNvSpPr txBox="1">
            <a:spLocks/>
          </p:cNvSpPr>
          <p:nvPr/>
        </p:nvSpPr>
        <p:spPr>
          <a:xfrm>
            <a:off x="5592702" y="1698171"/>
            <a:ext cx="6387804" cy="341500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800" dirty="0">
                <a:latin typeface="Times New Roman" panose="02020603050405020304" pitchFamily="18" charset="0"/>
                <a:cs typeface="Times New Roman" panose="02020603050405020304" pitchFamily="18" charset="0"/>
              </a:rPr>
              <a:t>We assure you that this will help users to manage the cost of their daily expenses.</a:t>
            </a:r>
          </a:p>
          <a:p>
            <a:pPr>
              <a:lnSpc>
                <a:spcPct val="150000"/>
              </a:lnSpc>
            </a:pPr>
            <a:r>
              <a:rPr lang="en-US" sz="1800" dirty="0">
                <a:latin typeface="Times New Roman" panose="02020603050405020304" pitchFamily="18" charset="0"/>
                <a:cs typeface="Times New Roman" panose="02020603050405020304" pitchFamily="18" charset="0"/>
              </a:rPr>
              <a:t>Helpful for the people who are frustrated with the daily budget management.</a:t>
            </a:r>
          </a:p>
          <a:p>
            <a:pPr>
              <a:lnSpc>
                <a:spcPct val="150000"/>
              </a:lnSpc>
            </a:pPr>
            <a:r>
              <a:rPr lang="en-US" sz="1800" dirty="0">
                <a:latin typeface="Times New Roman" panose="02020603050405020304" pitchFamily="18" charset="0"/>
                <a:cs typeface="Times New Roman" panose="02020603050405020304" pitchFamily="18" charset="0"/>
              </a:rPr>
              <a:t>Help in managing money.</a:t>
            </a:r>
          </a:p>
          <a:p>
            <a:pPr>
              <a:lnSpc>
                <a:spcPct val="150000"/>
              </a:lnSpc>
            </a:pPr>
            <a:r>
              <a:rPr lang="en-US" sz="1800" dirty="0">
                <a:latin typeface="Times New Roman" panose="02020603050405020304" pitchFamily="18" charset="0"/>
                <a:cs typeface="Times New Roman" panose="02020603050405020304" pitchFamily="18" charset="0"/>
              </a:rPr>
              <a:t>Preserve the record of their daily cost.</a:t>
            </a:r>
          </a:p>
          <a:p>
            <a:pPr>
              <a:lnSpc>
                <a:spcPct val="150000"/>
              </a:lnSpc>
            </a:pPr>
            <a:r>
              <a:rPr lang="en-US" sz="1800" dirty="0">
                <a:latin typeface="Times New Roman" panose="02020603050405020304" pitchFamily="18" charset="0"/>
                <a:cs typeface="Times New Roman" panose="02020603050405020304" pitchFamily="18" charset="0"/>
              </a:rPr>
              <a:t>Overcome wastage of money.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279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0000"/>
          </a:schemeClr>
        </a:solidFill>
        <a:effectLst/>
      </p:bgPr>
    </p:bg>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xmlns="" id="{B524F7BF-65B1-2BA7-5DE0-FCC8F23897E2}"/>
              </a:ext>
            </a:extLst>
          </p:cNvPr>
          <p:cNvSpPr>
            <a:spLocks noGrp="1"/>
          </p:cNvSpPr>
          <p:nvPr>
            <p:ph type="sldNum" sz="quarter" idx="34"/>
          </p:nvPr>
        </p:nvSpPr>
        <p:spPr/>
        <p:txBody>
          <a:bodyPr/>
          <a:lstStyle/>
          <a:p>
            <a:fld id="{47FEACEE-25B4-4A2D-B147-27296E36371D}" type="slidenum">
              <a:rPr lang="en-US" altLang="zh-CN" smtClean="0"/>
              <a:pPr/>
              <a:t>16</a:t>
            </a:fld>
            <a:endParaRPr lang="en-US" altLang="zh-CN" dirty="0"/>
          </a:p>
        </p:txBody>
      </p:sp>
      <mc:AlternateContent xmlns:mc="http://schemas.openxmlformats.org/markup-compatibility/2006" xmlns:p14="http://schemas.microsoft.com/office/powerpoint/2010/main">
        <mc:Choice Requires="p14">
          <p:contentPart p14:bwMode="auto" r:id="rId2">
            <p14:nvContentPartPr>
              <p14:cNvPr id="25" name="Ink 24">
                <a:extLst>
                  <a:ext uri="{FF2B5EF4-FFF2-40B4-BE49-F238E27FC236}">
                    <a16:creationId xmlns:a16="http://schemas.microsoft.com/office/drawing/2014/main" xmlns="" id="{04C8D36B-8EE1-A293-DDA8-E601A95A94DE}"/>
                  </a:ext>
                </a:extLst>
              </p14:cNvPr>
              <p14:cNvContentPartPr/>
              <p14:nvPr/>
            </p14:nvContentPartPr>
            <p14:xfrm>
              <a:off x="2723940" y="1180605"/>
              <a:ext cx="360" cy="360"/>
            </p14:xfrm>
          </p:contentPart>
        </mc:Choice>
        <mc:Fallback xmlns="">
          <p:pic>
            <p:nvPicPr>
              <p:cNvPr id="25" name="Ink 24">
                <a:extLst>
                  <a:ext uri="{FF2B5EF4-FFF2-40B4-BE49-F238E27FC236}">
                    <a16:creationId xmlns:a16="http://schemas.microsoft.com/office/drawing/2014/main" id="{04C8D36B-8EE1-A293-DDA8-E601A95A94DE}"/>
                  </a:ext>
                </a:extLst>
              </p:cNvPr>
              <p:cNvPicPr/>
              <p:nvPr/>
            </p:nvPicPr>
            <p:blipFill>
              <a:blip r:embed="rId3"/>
              <a:stretch>
                <a:fillRect/>
              </a:stretch>
            </p:blipFill>
            <p:spPr>
              <a:xfrm>
                <a:off x="2661300" y="111796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xmlns="" id="{2D163AF6-82C8-FF5B-EE6D-D47C4232BBC9}"/>
                  </a:ext>
                </a:extLst>
              </p14:cNvPr>
              <p14:cNvContentPartPr/>
              <p14:nvPr/>
            </p14:nvContentPartPr>
            <p14:xfrm>
              <a:off x="427860" y="628725"/>
              <a:ext cx="1115280" cy="943920"/>
            </p14:xfrm>
          </p:contentPart>
        </mc:Choice>
        <mc:Fallback xmlns="">
          <p:pic>
            <p:nvPicPr>
              <p:cNvPr id="27" name="Ink 26">
                <a:extLst>
                  <a:ext uri="{FF2B5EF4-FFF2-40B4-BE49-F238E27FC236}">
                    <a16:creationId xmlns:a16="http://schemas.microsoft.com/office/drawing/2014/main" id="{2D163AF6-82C8-FF5B-EE6D-D47C4232BBC9}"/>
                  </a:ext>
                </a:extLst>
              </p:cNvPr>
              <p:cNvPicPr/>
              <p:nvPr/>
            </p:nvPicPr>
            <p:blipFill>
              <a:blip r:embed="rId5"/>
              <a:stretch>
                <a:fillRect/>
              </a:stretch>
            </p:blipFill>
            <p:spPr>
              <a:xfrm>
                <a:off x="365220" y="565725"/>
                <a:ext cx="1240920" cy="1069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7">
                <a:extLst>
                  <a:ext uri="{FF2B5EF4-FFF2-40B4-BE49-F238E27FC236}">
                    <a16:creationId xmlns:a16="http://schemas.microsoft.com/office/drawing/2014/main" xmlns="" id="{DB09DDE6-DC38-3ADF-E03C-5B53909F2EF9}"/>
                  </a:ext>
                </a:extLst>
              </p14:cNvPr>
              <p14:cNvContentPartPr/>
              <p14:nvPr/>
            </p14:nvContentPartPr>
            <p14:xfrm>
              <a:off x="545220" y="1428645"/>
              <a:ext cx="74520" cy="764640"/>
            </p14:xfrm>
          </p:contentPart>
        </mc:Choice>
        <mc:Fallback xmlns="">
          <p:pic>
            <p:nvPicPr>
              <p:cNvPr id="28" name="Ink 27">
                <a:extLst>
                  <a:ext uri="{FF2B5EF4-FFF2-40B4-BE49-F238E27FC236}">
                    <a16:creationId xmlns:a16="http://schemas.microsoft.com/office/drawing/2014/main" id="{DB09DDE6-DC38-3ADF-E03C-5B53909F2EF9}"/>
                  </a:ext>
                </a:extLst>
              </p:cNvPr>
              <p:cNvPicPr/>
              <p:nvPr/>
            </p:nvPicPr>
            <p:blipFill>
              <a:blip r:embed="rId7"/>
              <a:stretch>
                <a:fillRect/>
              </a:stretch>
            </p:blipFill>
            <p:spPr>
              <a:xfrm>
                <a:off x="482220" y="1366005"/>
                <a:ext cx="200160" cy="890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9" name="Ink 28">
                <a:extLst>
                  <a:ext uri="{FF2B5EF4-FFF2-40B4-BE49-F238E27FC236}">
                    <a16:creationId xmlns:a16="http://schemas.microsoft.com/office/drawing/2014/main" xmlns="" id="{A9EB1AAB-B431-1DB0-63D7-A3A8A934B2EB}"/>
                  </a:ext>
                </a:extLst>
              </p14:cNvPr>
              <p14:cNvContentPartPr/>
              <p14:nvPr/>
            </p14:nvContentPartPr>
            <p14:xfrm>
              <a:off x="580860" y="2171685"/>
              <a:ext cx="1052280" cy="496080"/>
            </p14:xfrm>
          </p:contentPart>
        </mc:Choice>
        <mc:Fallback xmlns="">
          <p:pic>
            <p:nvPicPr>
              <p:cNvPr id="29" name="Ink 28">
                <a:extLst>
                  <a:ext uri="{FF2B5EF4-FFF2-40B4-BE49-F238E27FC236}">
                    <a16:creationId xmlns:a16="http://schemas.microsoft.com/office/drawing/2014/main" id="{A9EB1AAB-B431-1DB0-63D7-A3A8A934B2EB}"/>
                  </a:ext>
                </a:extLst>
              </p:cNvPr>
              <p:cNvPicPr/>
              <p:nvPr/>
            </p:nvPicPr>
            <p:blipFill>
              <a:blip r:embed="rId9"/>
              <a:stretch>
                <a:fillRect/>
              </a:stretch>
            </p:blipFill>
            <p:spPr>
              <a:xfrm>
                <a:off x="517860" y="2108685"/>
                <a:ext cx="1177920" cy="621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Ink 29">
                <a:extLst>
                  <a:ext uri="{FF2B5EF4-FFF2-40B4-BE49-F238E27FC236}">
                    <a16:creationId xmlns:a16="http://schemas.microsoft.com/office/drawing/2014/main" xmlns="" id="{F0AA4B03-1E95-3ED9-F989-C2411BFE8E55}"/>
                  </a:ext>
                </a:extLst>
              </p14:cNvPr>
              <p14:cNvContentPartPr/>
              <p14:nvPr/>
            </p14:nvContentPartPr>
            <p14:xfrm>
              <a:off x="1657260" y="2771445"/>
              <a:ext cx="360" cy="360"/>
            </p14:xfrm>
          </p:contentPart>
        </mc:Choice>
        <mc:Fallback xmlns="">
          <p:pic>
            <p:nvPicPr>
              <p:cNvPr id="30" name="Ink 29">
                <a:extLst>
                  <a:ext uri="{FF2B5EF4-FFF2-40B4-BE49-F238E27FC236}">
                    <a16:creationId xmlns:a16="http://schemas.microsoft.com/office/drawing/2014/main" id="{F0AA4B03-1E95-3ED9-F989-C2411BFE8E55}"/>
                  </a:ext>
                </a:extLst>
              </p:cNvPr>
              <p:cNvPicPr/>
              <p:nvPr/>
            </p:nvPicPr>
            <p:blipFill>
              <a:blip r:embed="rId3"/>
              <a:stretch>
                <a:fillRect/>
              </a:stretch>
            </p:blipFill>
            <p:spPr>
              <a:xfrm>
                <a:off x="1594260" y="270880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1" name="Ink 30">
                <a:extLst>
                  <a:ext uri="{FF2B5EF4-FFF2-40B4-BE49-F238E27FC236}">
                    <a16:creationId xmlns:a16="http://schemas.microsoft.com/office/drawing/2014/main" xmlns="" id="{CE71D07B-C325-95D7-431B-3148195F59A3}"/>
                  </a:ext>
                </a:extLst>
              </p14:cNvPr>
              <p14:cNvContentPartPr/>
              <p14:nvPr/>
            </p14:nvContentPartPr>
            <p14:xfrm>
              <a:off x="1607220" y="672285"/>
              <a:ext cx="985320" cy="2014200"/>
            </p14:xfrm>
          </p:contentPart>
        </mc:Choice>
        <mc:Fallback xmlns="">
          <p:pic>
            <p:nvPicPr>
              <p:cNvPr id="31" name="Ink 30">
                <a:extLst>
                  <a:ext uri="{FF2B5EF4-FFF2-40B4-BE49-F238E27FC236}">
                    <a16:creationId xmlns:a16="http://schemas.microsoft.com/office/drawing/2014/main" id="{CE71D07B-C325-95D7-431B-3148195F59A3}"/>
                  </a:ext>
                </a:extLst>
              </p:cNvPr>
              <p:cNvPicPr/>
              <p:nvPr/>
            </p:nvPicPr>
            <p:blipFill>
              <a:blip r:embed="rId12"/>
              <a:stretch>
                <a:fillRect/>
              </a:stretch>
            </p:blipFill>
            <p:spPr>
              <a:xfrm>
                <a:off x="1544580" y="609645"/>
                <a:ext cx="1110960" cy="2139840"/>
              </a:xfrm>
              <a:prstGeom prst="rect">
                <a:avLst/>
              </a:prstGeom>
            </p:spPr>
          </p:pic>
        </mc:Fallback>
      </mc:AlternateContent>
      <p:sp>
        <p:nvSpPr>
          <p:cNvPr id="32" name="Rectangle 31">
            <a:extLst>
              <a:ext uri="{FF2B5EF4-FFF2-40B4-BE49-F238E27FC236}">
                <a16:creationId xmlns:a16="http://schemas.microsoft.com/office/drawing/2014/main" xmlns="" id="{DAF3AF84-28D8-B428-1A00-EE31D1339BC4}"/>
              </a:ext>
            </a:extLst>
          </p:cNvPr>
          <p:cNvSpPr/>
          <p:nvPr/>
        </p:nvSpPr>
        <p:spPr>
          <a:xfrm>
            <a:off x="-166215" y="2694953"/>
            <a:ext cx="5517510" cy="1200329"/>
          </a:xfrm>
          <a:prstGeom prst="rect">
            <a:avLst/>
          </a:prstGeom>
          <a:noFill/>
        </p:spPr>
        <p:txBody>
          <a:bodyPr wrap="square" lIns="91440" tIns="45720" rIns="91440" bIns="45720">
            <a:spAutoFit/>
          </a:bodyPr>
          <a:lstStyle/>
          <a:p>
            <a:pPr algn="ctr"/>
            <a:r>
              <a:rPr lang="en-US" sz="7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ahoma" panose="020B0604030504040204" pitchFamily="34" charset="0"/>
                <a:ea typeface="Tahoma" panose="020B0604030504040204" pitchFamily="34" charset="0"/>
                <a:cs typeface="Tahoma" panose="020B0604030504040204" pitchFamily="34" charset="0"/>
              </a:rPr>
              <a:t>Thank </a:t>
            </a:r>
            <a:r>
              <a:rPr lang="en-US" sz="7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ahoma" panose="020B0604030504040204" pitchFamily="34" charset="0"/>
                <a:ea typeface="Tahoma" panose="020B0604030504040204" pitchFamily="34" charset="0"/>
                <a:cs typeface="Tahoma" panose="020B0604030504040204" pitchFamily="34" charset="0"/>
              </a:rPr>
              <a:t>You</a:t>
            </a:r>
          </a:p>
        </p:txBody>
      </p:sp>
    </p:spTree>
    <p:extLst>
      <p:ext uri="{BB962C8B-B14F-4D97-AF65-F5344CB8AC3E}">
        <p14:creationId xmlns:p14="http://schemas.microsoft.com/office/powerpoint/2010/main" val="428383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613663CA-BA5A-41E7-1FBE-D38846DFEF75}"/>
              </a:ext>
            </a:extLst>
          </p:cNvPr>
          <p:cNvSpPr>
            <a:spLocks noGrp="1"/>
          </p:cNvSpPr>
          <p:nvPr>
            <p:ph type="title"/>
          </p:nvPr>
        </p:nvSpPr>
        <p:spPr>
          <a:xfrm>
            <a:off x="6095999" y="1160870"/>
            <a:ext cx="4518122" cy="763180"/>
          </a:xfrm>
        </p:spPr>
        <p:txBody>
          <a:bodyPr/>
          <a:lstStyle/>
          <a:p>
            <a:r>
              <a:rPr lang="en-US" sz="3600" dirty="0">
                <a:latin typeface="Tahoma" panose="020B0604030504040204" pitchFamily="34" charset="0"/>
                <a:ea typeface="Tahoma" panose="020B0604030504040204" pitchFamily="34" charset="0"/>
                <a:cs typeface="Tahoma" panose="020B0604030504040204" pitchFamily="34" charset="0"/>
              </a:rPr>
              <a:t>Introduction</a:t>
            </a:r>
          </a:p>
        </p:txBody>
      </p:sp>
      <p:sp>
        <p:nvSpPr>
          <p:cNvPr id="11" name="Text Placeholder 10">
            <a:extLst>
              <a:ext uri="{FF2B5EF4-FFF2-40B4-BE49-F238E27FC236}">
                <a16:creationId xmlns:a16="http://schemas.microsoft.com/office/drawing/2014/main" xmlns="" id="{02CEC6EF-006F-693B-5D79-47FD797CB22B}"/>
              </a:ext>
            </a:extLst>
          </p:cNvPr>
          <p:cNvSpPr>
            <a:spLocks noGrp="1"/>
          </p:cNvSpPr>
          <p:nvPr>
            <p:ph type="body" sz="quarter" idx="29"/>
          </p:nvPr>
        </p:nvSpPr>
        <p:spPr>
          <a:xfrm>
            <a:off x="6095999" y="2103420"/>
            <a:ext cx="5466565" cy="3422549"/>
          </a:xfrm>
        </p:spPr>
        <p:txBody>
          <a:bodyPr/>
          <a:lstStyle/>
          <a:p>
            <a:endParaRPr lang="en-US" dirty="0"/>
          </a:p>
          <a:p>
            <a:pPr marL="285750" indent="-285750">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A refined system to efficiently manage his/her expenses with ease.</a:t>
            </a:r>
          </a:p>
          <a:p>
            <a:pPr marL="285750" indent="-285750">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Tracking expenses daily can really help us save a lot of money.</a:t>
            </a:r>
          </a:p>
          <a:p>
            <a:pPr marL="285750" indent="-285750">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Stay in control and achieve your goal.</a:t>
            </a:r>
          </a:p>
          <a:p>
            <a:pPr marL="285750" indent="-285750">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The project is motivated by the universal need for a user-friendly tool to empower individuals to manage their spending and savings effectively.</a:t>
            </a:r>
          </a:p>
          <a:p>
            <a:endParaRPr lang="en-US" dirty="0"/>
          </a:p>
          <a:p>
            <a:endParaRPr lang="en-US" dirty="0"/>
          </a:p>
        </p:txBody>
      </p:sp>
      <p:sp>
        <p:nvSpPr>
          <p:cNvPr id="5" name="Slide Number Placeholder 4">
            <a:extLst>
              <a:ext uri="{FF2B5EF4-FFF2-40B4-BE49-F238E27FC236}">
                <a16:creationId xmlns:a16="http://schemas.microsoft.com/office/drawing/2014/main" xmlns=""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2</a:t>
            </a:fld>
            <a:endParaRPr lang="en-US" altLang="zh-CN" noProof="0" dirty="0"/>
          </a:p>
        </p:txBody>
      </p:sp>
    </p:spTree>
    <p:extLst>
      <p:ext uri="{BB962C8B-B14F-4D97-AF65-F5344CB8AC3E}">
        <p14:creationId xmlns:p14="http://schemas.microsoft.com/office/powerpoint/2010/main" val="3295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38E0B6-2383-F0D2-E085-C3C2BA2946C1}"/>
              </a:ext>
            </a:extLst>
          </p:cNvPr>
          <p:cNvSpPr>
            <a:spLocks noGrp="1"/>
          </p:cNvSpPr>
          <p:nvPr>
            <p:ph type="title"/>
          </p:nvPr>
        </p:nvSpPr>
        <p:spPr>
          <a:xfrm>
            <a:off x="6095999" y="1142544"/>
            <a:ext cx="4518122" cy="663070"/>
          </a:xfrm>
        </p:spPr>
        <p:txBody>
          <a:bodyPr/>
          <a:lstStyle/>
          <a:p>
            <a:r>
              <a:rPr lang="en" sz="3600" dirty="0">
                <a:solidFill>
                  <a:srgbClr val="000000"/>
                </a:solidFill>
                <a:latin typeface="Tahoma" panose="020B0604030504040204" pitchFamily="34" charset="0"/>
                <a:ea typeface="Tahoma" panose="020B0604030504040204" pitchFamily="34" charset="0"/>
                <a:cs typeface="Tahoma" panose="020B0604030504040204" pitchFamily="34" charset="0"/>
                <a:sym typeface="Roboto"/>
              </a:rPr>
              <a:t>Objectives</a:t>
            </a:r>
            <a:endParaRPr lang="en-IN" sz="3600"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xmlns="" id="{52196D6B-2889-AB1B-7B3C-1611D8300F1B}"/>
              </a:ext>
            </a:extLst>
          </p:cNvPr>
          <p:cNvSpPr>
            <a:spLocks noGrp="1"/>
          </p:cNvSpPr>
          <p:nvPr>
            <p:ph type="body" sz="quarter" idx="29"/>
          </p:nvPr>
        </p:nvSpPr>
        <p:spPr>
          <a:xfrm>
            <a:off x="6095999" y="2314084"/>
            <a:ext cx="5679234" cy="3293614"/>
          </a:xfrm>
        </p:spPr>
        <p:txBody>
          <a:bodyPr/>
          <a:lstStyle/>
          <a:p>
            <a:pPr marL="342900" indent="-34290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To know where the money is going.</a:t>
            </a:r>
          </a:p>
          <a:p>
            <a:pPr marL="342900" indent="-34290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To spend only on priorities.</a:t>
            </a:r>
          </a:p>
          <a:p>
            <a:pPr marL="342900" indent="-34290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To save money for pre-defined expenses.</a:t>
            </a:r>
          </a:p>
          <a:p>
            <a:pPr marL="342900" indent="-34290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To plan on your future investments.</a:t>
            </a:r>
            <a:endParaRPr lang="en-IN" sz="18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xmlns="" id="{3CA02BE5-C852-93F8-08EC-8F86667FD71D}"/>
              </a:ext>
            </a:extLst>
          </p:cNvPr>
          <p:cNvSpPr>
            <a:spLocks noGrp="1"/>
          </p:cNvSpPr>
          <p:nvPr>
            <p:ph type="sldNum" sz="quarter" idx="31"/>
          </p:nvPr>
        </p:nvSpPr>
        <p:spPr/>
        <p:txBody>
          <a:bodyPr/>
          <a:lstStyle/>
          <a:p>
            <a:fld id="{47FEACEE-25B4-4A2D-B147-27296E36371D}" type="slidenum">
              <a:rPr lang="en-US" altLang="zh-CN" noProof="0" smtClean="0"/>
              <a:pPr/>
              <a:t>3</a:t>
            </a:fld>
            <a:endParaRPr lang="en-US" altLang="zh-CN" noProof="0" dirty="0"/>
          </a:p>
        </p:txBody>
      </p:sp>
    </p:spTree>
    <p:extLst>
      <p:ext uri="{BB962C8B-B14F-4D97-AF65-F5344CB8AC3E}">
        <p14:creationId xmlns:p14="http://schemas.microsoft.com/office/powerpoint/2010/main" val="76235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xmlns="" id="{0031CE36-F77D-3964-C169-771DBA49D28A}"/>
              </a:ext>
            </a:extLst>
          </p:cNvPr>
          <p:cNvSpPr>
            <a:spLocks noGrp="1"/>
          </p:cNvSpPr>
          <p:nvPr>
            <p:ph type="title"/>
          </p:nvPr>
        </p:nvSpPr>
        <p:spPr>
          <a:xfrm>
            <a:off x="4511791" y="884381"/>
            <a:ext cx="6599429" cy="847049"/>
          </a:xfrm>
        </p:spPr>
        <p:txBody>
          <a:bodyPr/>
          <a:lstStyle/>
          <a:p>
            <a:r>
              <a:rPr lang="en" sz="3600" dirty="0">
                <a:solidFill>
                  <a:srgbClr val="000000"/>
                </a:solidFill>
                <a:latin typeface="Tahoma" panose="020B0604030504040204" pitchFamily="34" charset="0"/>
                <a:ea typeface="Tahoma" panose="020B0604030504040204" pitchFamily="34" charset="0"/>
                <a:cs typeface="Tahoma" panose="020B0604030504040204" pitchFamily="34" charset="0"/>
                <a:sym typeface="Roboto"/>
              </a:rPr>
              <a:t>Problem Statement</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a:extLst>
              <a:ext uri="{FF2B5EF4-FFF2-40B4-BE49-F238E27FC236}">
                <a16:creationId xmlns:a16="http://schemas.microsoft.com/office/drawing/2014/main" xmlns="" id="{2B243AAE-D428-CAAE-DCAF-0266FEEEAC70}"/>
              </a:ext>
            </a:extLst>
          </p:cNvPr>
          <p:cNvSpPr>
            <a:spLocks noGrp="1"/>
          </p:cNvSpPr>
          <p:nvPr>
            <p:ph type="sldNum" sz="quarter" idx="55"/>
          </p:nvPr>
        </p:nvSpPr>
        <p:spPr/>
        <p:txBody>
          <a:bodyPr/>
          <a:lstStyle/>
          <a:p>
            <a:fld id="{47FEACEE-25B4-4A2D-B147-27296E36371D}" type="slidenum">
              <a:rPr lang="en-US" altLang="zh-CN" smtClean="0"/>
              <a:pPr/>
              <a:t>4</a:t>
            </a:fld>
            <a:endParaRPr lang="en-US" altLang="zh-CN" dirty="0"/>
          </a:p>
        </p:txBody>
      </p:sp>
      <p:sp>
        <p:nvSpPr>
          <p:cNvPr id="3" name="Text Placeholder 2">
            <a:extLst>
              <a:ext uri="{FF2B5EF4-FFF2-40B4-BE49-F238E27FC236}">
                <a16:creationId xmlns:a16="http://schemas.microsoft.com/office/drawing/2014/main" xmlns="" id="{154654CF-1EBB-13A9-5F36-0D11A24A0654}"/>
              </a:ext>
            </a:extLst>
          </p:cNvPr>
          <p:cNvSpPr>
            <a:spLocks noGrp="1"/>
          </p:cNvSpPr>
          <p:nvPr>
            <p:ph type="body" sz="quarter" idx="28"/>
          </p:nvPr>
        </p:nvSpPr>
        <p:spPr>
          <a:xfrm>
            <a:off x="4511791" y="2109806"/>
            <a:ext cx="6599429" cy="3863813"/>
          </a:xfrm>
        </p:spPr>
        <p:txBody>
          <a:bodyPr/>
          <a:lstStyle/>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At the end of the month we start to have a money crisis.</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Lack of proper planning of our income</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person has to keep a log in a diary or on a computer.</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All the calculations need to be done by the user.</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Overload to rely on the daily entry of the expenditure.</a:t>
            </a:r>
            <a:endParaRPr lang="en-IN" sz="1800" dirty="0">
              <a:latin typeface="Times New Roman" panose="02020603050405020304" pitchFamily="18" charset="0"/>
              <a:cs typeface="Times New Roman" panose="02020603050405020304" pitchFamily="18" charset="0"/>
            </a:endParaRPr>
          </a:p>
          <a:p>
            <a:endParaRPr lang="en-IN" dirty="0"/>
          </a:p>
        </p:txBody>
      </p:sp>
      <p:sp>
        <p:nvSpPr>
          <p:cNvPr id="13" name="Hexagon 12">
            <a:extLst>
              <a:ext uri="{FF2B5EF4-FFF2-40B4-BE49-F238E27FC236}">
                <a16:creationId xmlns:a16="http://schemas.microsoft.com/office/drawing/2014/main" xmlns="" id="{87AF5BDE-46A1-B3DF-E056-0346FFA50957}"/>
              </a:ext>
            </a:extLst>
          </p:cNvPr>
          <p:cNvSpPr/>
          <p:nvPr/>
        </p:nvSpPr>
        <p:spPr>
          <a:xfrm rot="5400000">
            <a:off x="1700213" y="2466975"/>
            <a:ext cx="2005012" cy="1776412"/>
          </a:xfrm>
          <a:prstGeom prst="hexagon">
            <a:avLst/>
          </a:prstGeom>
          <a:solidFill>
            <a:schemeClr val="accent4">
              <a:lumMod val="40000"/>
              <a:lumOff val="60000"/>
            </a:schemeClr>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2148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CE8661B-AFDF-43CB-9E6C-98439F924303}"/>
              </a:ext>
            </a:extLst>
          </p:cNvPr>
          <p:cNvSpPr>
            <a:spLocks noGrp="1"/>
          </p:cNvSpPr>
          <p:nvPr>
            <p:ph type="body" sz="quarter" idx="28"/>
          </p:nvPr>
        </p:nvSpPr>
        <p:spPr>
          <a:xfrm>
            <a:off x="4558726" y="1720850"/>
            <a:ext cx="6598558" cy="4631824"/>
          </a:xfrm>
        </p:spPr>
        <p:txBody>
          <a:bodyPr/>
          <a:lstStyle/>
          <a:p>
            <a:pPr marL="285750" indent="-285750">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Front-end</a:t>
            </a:r>
          </a:p>
          <a:p>
            <a:pPr lvl="1">
              <a:lnSpc>
                <a:spcPct val="150000"/>
              </a:lnSpc>
            </a:pPr>
            <a:r>
              <a:rPr lang="en-US" sz="1800" dirty="0">
                <a:latin typeface="Times New Roman" panose="02020603050405020304" pitchFamily="18" charset="0"/>
                <a:cs typeface="Times New Roman" panose="02020603050405020304" pitchFamily="18" charset="0"/>
              </a:rPr>
              <a:t>HTML(Hypertext Markup Language)</a:t>
            </a:r>
          </a:p>
          <a:p>
            <a:pPr lvl="1">
              <a:lnSpc>
                <a:spcPct val="150000"/>
              </a:lnSpc>
            </a:pPr>
            <a:r>
              <a:rPr lang="en-US" sz="1800" dirty="0">
                <a:latin typeface="Times New Roman" panose="02020603050405020304" pitchFamily="18" charset="0"/>
                <a:cs typeface="Times New Roman" panose="02020603050405020304" pitchFamily="18" charset="0"/>
              </a:rPr>
              <a:t>CSS(</a:t>
            </a:r>
            <a:r>
              <a:rPr lang="en-IN" sz="1800" b="0" i="0" dirty="0">
                <a:solidFill>
                  <a:srgbClr val="374151"/>
                </a:solidFill>
                <a:effectLst/>
                <a:latin typeface="Times New Roman" panose="02020603050405020304" pitchFamily="18" charset="0"/>
                <a:cs typeface="Times New Roman" panose="02020603050405020304" pitchFamily="18" charset="0"/>
              </a:rPr>
              <a:t>Cascading Style Sheets)</a:t>
            </a:r>
            <a:endParaRPr lang="en-US" sz="1800" dirty="0">
              <a:latin typeface="Times New Roman" panose="02020603050405020304" pitchFamily="18" charset="0"/>
              <a:cs typeface="Times New Roman" panose="02020603050405020304" pitchFamily="18" charset="0"/>
            </a:endParaRPr>
          </a:p>
          <a:p>
            <a:pPr lvl="1">
              <a:lnSpc>
                <a:spcPct val="150000"/>
              </a:lnSpc>
            </a:pPr>
            <a:r>
              <a:rPr lang="en-US" sz="1800" dirty="0">
                <a:latin typeface="Times New Roman" panose="02020603050405020304" pitchFamily="18" charset="0"/>
                <a:cs typeface="Times New Roman" panose="02020603050405020304" pitchFamily="18" charset="0"/>
              </a:rPr>
              <a:t>JavaScript</a:t>
            </a:r>
          </a:p>
          <a:p>
            <a:pPr marL="285750" indent="-285750">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Back-end</a:t>
            </a:r>
          </a:p>
          <a:p>
            <a:pPr lvl="1">
              <a:lnSpc>
                <a:spcPct val="150000"/>
              </a:lnSpc>
            </a:pPr>
            <a:r>
              <a:rPr lang="en-US" sz="1800" dirty="0" smtClean="0">
                <a:latin typeface="Times New Roman" panose="02020603050405020304" pitchFamily="18" charset="0"/>
                <a:cs typeface="Times New Roman" panose="02020603050405020304" pitchFamily="18" charset="0"/>
              </a:rPr>
              <a:t>React.js</a:t>
            </a:r>
            <a:endParaRPr lang="en-US" sz="1800" dirty="0">
              <a:latin typeface="Times New Roman" panose="02020603050405020304" pitchFamily="18" charset="0"/>
              <a:cs typeface="Times New Roman" panose="02020603050405020304" pitchFamily="18" charset="0"/>
            </a:endParaRPr>
          </a:p>
          <a:p>
            <a:pPr lvl="1">
              <a:lnSpc>
                <a:spcPct val="150000"/>
              </a:lnSpc>
            </a:pPr>
            <a:r>
              <a:rPr lang="en-US" sz="1800" dirty="0" smtClean="0">
                <a:latin typeface="Times New Roman" panose="02020603050405020304" pitchFamily="18" charset="0"/>
                <a:cs typeface="Times New Roman" panose="02020603050405020304" pitchFamily="18" charset="0"/>
              </a:rPr>
              <a:t>Node.js</a:t>
            </a:r>
          </a:p>
          <a:p>
            <a:pPr lvl="1">
              <a:lnSpc>
                <a:spcPct val="150000"/>
              </a:lnSpc>
            </a:pPr>
            <a:r>
              <a:rPr lang="en-US" sz="1800" dirty="0" smtClean="0">
                <a:latin typeface="Times New Roman" panose="02020603050405020304" pitchFamily="18" charset="0"/>
                <a:cs typeface="Times New Roman" panose="02020603050405020304" pitchFamily="18" charset="0"/>
              </a:rPr>
              <a:t>Express.js</a:t>
            </a:r>
          </a:p>
          <a:p>
            <a:pPr lvl="1">
              <a:lnSpc>
                <a:spcPct val="150000"/>
              </a:lnSpc>
            </a:pPr>
            <a:r>
              <a:rPr lang="en-US" sz="1800" dirty="0" err="1" smtClean="0">
                <a:latin typeface="Times New Roman" panose="02020603050405020304" pitchFamily="18" charset="0"/>
                <a:cs typeface="Times New Roman" panose="02020603050405020304" pitchFamily="18" charset="0"/>
              </a:rPr>
              <a:t>MongoDB</a:t>
            </a:r>
            <a:r>
              <a:rPr lang="en-US" sz="1800" dirty="0" smtClean="0">
                <a:latin typeface="Times New Roman" panose="02020603050405020304" pitchFamily="18" charset="0"/>
                <a:cs typeface="Times New Roman" panose="02020603050405020304" pitchFamily="18" charset="0"/>
              </a:rPr>
              <a:t> </a:t>
            </a:r>
          </a:p>
          <a:p>
            <a:pPr lvl="1">
              <a:lnSpc>
                <a:spcPct val="150000"/>
              </a:lnSpc>
            </a:pPr>
            <a:endParaRPr lang="en-IN" sz="1800" dirty="0">
              <a:latin typeface="Times New Roman" panose="02020603050405020304" pitchFamily="18" charset="0"/>
              <a:cs typeface="Times New Roman" panose="02020603050405020304" pitchFamily="18" charset="0"/>
            </a:endParaRPr>
          </a:p>
          <a:p>
            <a:endParaRPr lang="en-IN" dirty="0"/>
          </a:p>
        </p:txBody>
      </p:sp>
      <p:sp>
        <p:nvSpPr>
          <p:cNvPr id="5" name="Title 4">
            <a:extLst>
              <a:ext uri="{FF2B5EF4-FFF2-40B4-BE49-F238E27FC236}">
                <a16:creationId xmlns:a16="http://schemas.microsoft.com/office/drawing/2014/main" xmlns="" id="{6CBE48B0-2A13-4BE1-CB23-DCE748340E62}"/>
              </a:ext>
            </a:extLst>
          </p:cNvPr>
          <p:cNvSpPr>
            <a:spLocks noGrp="1"/>
          </p:cNvSpPr>
          <p:nvPr>
            <p:ph type="title"/>
          </p:nvPr>
        </p:nvSpPr>
        <p:spPr>
          <a:xfrm>
            <a:off x="4646957" y="184484"/>
            <a:ext cx="6599429" cy="1244385"/>
          </a:xfrm>
        </p:spPr>
        <p:txBody>
          <a:bodyPr/>
          <a:lstStyle/>
          <a:p>
            <a:r>
              <a:rPr lang="en" sz="3600" dirty="0">
                <a:solidFill>
                  <a:srgbClr val="000000"/>
                </a:solidFill>
                <a:latin typeface="Tahoma" panose="020B0604030504040204" pitchFamily="34" charset="0"/>
                <a:ea typeface="Tahoma" panose="020B0604030504040204" pitchFamily="34" charset="0"/>
                <a:cs typeface="Tahoma" panose="020B0604030504040204" pitchFamily="34" charset="0"/>
                <a:sym typeface="Roboto"/>
              </a:rPr>
              <a:t>Technology Used</a:t>
            </a:r>
            <a:endParaRPr lang="en-IN" sz="3600" dirty="0">
              <a:latin typeface="Tahoma" panose="020B0604030504040204" pitchFamily="34" charset="0"/>
              <a:ea typeface="Tahoma" panose="020B0604030504040204" pitchFamily="34" charset="0"/>
              <a:cs typeface="Tahoma" panose="020B0604030504040204" pitchFamily="34" charset="0"/>
            </a:endParaRPr>
          </a:p>
        </p:txBody>
      </p:sp>
      <p:sp>
        <p:nvSpPr>
          <p:cNvPr id="8" name="Slide Number Placeholder 7">
            <a:extLst>
              <a:ext uri="{FF2B5EF4-FFF2-40B4-BE49-F238E27FC236}">
                <a16:creationId xmlns:a16="http://schemas.microsoft.com/office/drawing/2014/main" xmlns="" id="{DF6CBF80-C47E-AA32-C03F-0363660AEB9F}"/>
              </a:ext>
            </a:extLst>
          </p:cNvPr>
          <p:cNvSpPr>
            <a:spLocks noGrp="1"/>
          </p:cNvSpPr>
          <p:nvPr>
            <p:ph type="sldNum" sz="quarter" idx="55"/>
          </p:nvPr>
        </p:nvSpPr>
        <p:spPr/>
        <p:txBody>
          <a:bodyPr/>
          <a:lstStyle/>
          <a:p>
            <a:fld id="{47FEACEE-25B4-4A2D-B147-27296E36371D}" type="slidenum">
              <a:rPr lang="en-US" altLang="zh-CN" smtClean="0"/>
              <a:pPr/>
              <a:t>5</a:t>
            </a:fld>
            <a:endParaRPr lang="en-US" altLang="zh-CN" dirty="0"/>
          </a:p>
        </p:txBody>
      </p:sp>
      <p:sp>
        <p:nvSpPr>
          <p:cNvPr id="11" name="Hexagon 10">
            <a:extLst>
              <a:ext uri="{FF2B5EF4-FFF2-40B4-BE49-F238E27FC236}">
                <a16:creationId xmlns:a16="http://schemas.microsoft.com/office/drawing/2014/main" xmlns="" id="{CD04F810-8422-A98F-CEA1-0DEB755962D8}"/>
              </a:ext>
            </a:extLst>
          </p:cNvPr>
          <p:cNvSpPr/>
          <p:nvPr/>
        </p:nvSpPr>
        <p:spPr>
          <a:xfrm rot="5400000">
            <a:off x="1700213" y="2466975"/>
            <a:ext cx="2005012" cy="1776412"/>
          </a:xfrm>
          <a:prstGeom prst="hexagon">
            <a:avLst/>
          </a:prstGeom>
          <a:solidFill>
            <a:schemeClr val="accent4">
              <a:lumMod val="40000"/>
              <a:lumOff val="60000"/>
            </a:schemeClr>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6258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4EFA9173-F892-5C7D-99AF-4C5FFB1532B4}"/>
              </a:ext>
            </a:extLst>
          </p:cNvPr>
          <p:cNvSpPr>
            <a:spLocks noGrp="1"/>
          </p:cNvSpPr>
          <p:nvPr>
            <p:ph type="title"/>
          </p:nvPr>
        </p:nvSpPr>
        <p:spPr>
          <a:xfrm>
            <a:off x="2997338" y="566052"/>
            <a:ext cx="6197326" cy="755632"/>
          </a:xfrm>
        </p:spPr>
        <p:txBody>
          <a:bodyPr/>
          <a:lstStyle/>
          <a:p>
            <a:pPr algn="ctr"/>
            <a:r>
              <a:rPr lang="en" sz="3600" dirty="0">
                <a:solidFill>
                  <a:srgbClr val="000000"/>
                </a:solidFill>
                <a:latin typeface="Tahoma" panose="020B0604030504040204" pitchFamily="34" charset="0"/>
                <a:ea typeface="Tahoma" panose="020B0604030504040204" pitchFamily="34" charset="0"/>
                <a:cs typeface="Tahoma" panose="020B0604030504040204" pitchFamily="34" charset="0"/>
                <a:sym typeface="Roboto"/>
              </a:rPr>
              <a:t>System</a:t>
            </a:r>
            <a:r>
              <a:rPr lang="en-US" sz="3600" dirty="0">
                <a:latin typeface="Tahoma" panose="020B0604030504040204" pitchFamily="34" charset="0"/>
                <a:ea typeface="Tahoma" panose="020B0604030504040204" pitchFamily="34" charset="0"/>
                <a:cs typeface="Tahoma" panose="020B0604030504040204" pitchFamily="34" charset="0"/>
              </a:rPr>
              <a:t> </a:t>
            </a:r>
            <a:r>
              <a:rPr lang="en" sz="3600" dirty="0">
                <a:solidFill>
                  <a:srgbClr val="000000"/>
                </a:solidFill>
                <a:latin typeface="Tahoma" panose="020B0604030504040204" pitchFamily="34" charset="0"/>
                <a:ea typeface="Tahoma" panose="020B0604030504040204" pitchFamily="34" charset="0"/>
                <a:cs typeface="Tahoma" panose="020B0604030504040204" pitchFamily="34" charset="0"/>
                <a:sym typeface="Roboto"/>
              </a:rPr>
              <a:t>Architecture</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a:extLst>
              <a:ext uri="{FF2B5EF4-FFF2-40B4-BE49-F238E27FC236}">
                <a16:creationId xmlns:a16="http://schemas.microsoft.com/office/drawing/2014/main" xmlns="" id="{02F30A6A-65C9-04FE-77CF-C95CC406DBDB}"/>
              </a:ext>
            </a:extLst>
          </p:cNvPr>
          <p:cNvSpPr>
            <a:spLocks noGrp="1"/>
          </p:cNvSpPr>
          <p:nvPr>
            <p:ph type="sldNum" sz="quarter" idx="50"/>
          </p:nvPr>
        </p:nvSpPr>
        <p:spPr/>
        <p:txBody>
          <a:bodyPr/>
          <a:lstStyle/>
          <a:p>
            <a:fld id="{47FEACEE-25B4-4A2D-B147-27296E36371D}" type="slidenum">
              <a:rPr lang="en-US" altLang="zh-CN" smtClean="0"/>
              <a:pPr/>
              <a:t>6</a:t>
            </a:fld>
            <a:endParaRPr lang="en-US" altLang="zh-CN" dirty="0"/>
          </a:p>
        </p:txBody>
      </p:sp>
      <p:pic>
        <p:nvPicPr>
          <p:cNvPr id="8" name="Picture 7">
            <a:extLst>
              <a:ext uri="{FF2B5EF4-FFF2-40B4-BE49-F238E27FC236}">
                <a16:creationId xmlns:a16="http://schemas.microsoft.com/office/drawing/2014/main" xmlns="" id="{A20561EF-437C-1486-58F0-EB4217053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015269" y="2279378"/>
            <a:ext cx="7620024" cy="4129100"/>
          </a:xfrm>
          <a:prstGeom prst="rect">
            <a:avLst/>
          </a:prstGeom>
          <a:noFill/>
          <a:ln>
            <a:noFill/>
          </a:ln>
        </p:spPr>
      </p:pic>
      <p:sp>
        <p:nvSpPr>
          <p:cNvPr id="11" name="TextBox 10">
            <a:extLst>
              <a:ext uri="{FF2B5EF4-FFF2-40B4-BE49-F238E27FC236}">
                <a16:creationId xmlns:a16="http://schemas.microsoft.com/office/drawing/2014/main" xmlns="" id="{FFB89076-22C8-D494-FE05-CCEAB85B9AAF}"/>
              </a:ext>
            </a:extLst>
          </p:cNvPr>
          <p:cNvSpPr txBox="1"/>
          <p:nvPr/>
        </p:nvSpPr>
        <p:spPr>
          <a:xfrm>
            <a:off x="851924" y="1430091"/>
            <a:ext cx="5632852" cy="400110"/>
          </a:xfrm>
          <a:prstGeom prst="rect">
            <a:avLst/>
          </a:prstGeom>
        </p:spPr>
        <p:txBody>
          <a:bodyPr wrap="square" rtlCol="0">
            <a:spAutoFit/>
          </a:bodyPr>
          <a:lstStyle/>
          <a:p>
            <a:pPr marL="0" indent="0" algn="ctr">
              <a:lnSpc>
                <a:spcPct val="100000"/>
              </a:lnSpc>
              <a:spcBef>
                <a:spcPts val="0"/>
              </a:spcBef>
              <a:buFontTx/>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Landing page of </a:t>
            </a: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the College Cents .</a:t>
            </a:r>
            <a:endParaRPr lang="en-IN" sz="2000" dirty="0">
              <a:solidFill>
                <a:prstClr val="white"/>
              </a:solidFill>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415753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E15B1E6E-128E-9A2C-499D-AF11FB22970D}"/>
              </a:ext>
            </a:extLst>
          </p:cNvPr>
          <p:cNvSpPr>
            <a:spLocks noGrp="1"/>
          </p:cNvSpPr>
          <p:nvPr>
            <p:ph type="sldNum" sz="quarter" idx="50"/>
          </p:nvPr>
        </p:nvSpPr>
        <p:spPr/>
        <p:txBody>
          <a:bodyPr/>
          <a:lstStyle/>
          <a:p>
            <a:fld id="{47FEACEE-25B4-4A2D-B147-27296E36371D}" type="slidenum">
              <a:rPr lang="en-US" altLang="zh-CN" smtClean="0"/>
              <a:pPr/>
              <a:t>7</a:t>
            </a:fld>
            <a:endParaRPr lang="en-US" altLang="zh-CN" dirty="0"/>
          </a:p>
        </p:txBody>
      </p:sp>
      <p:pic>
        <p:nvPicPr>
          <p:cNvPr id="7" name="Picture 6">
            <a:extLst>
              <a:ext uri="{FF2B5EF4-FFF2-40B4-BE49-F238E27FC236}">
                <a16:creationId xmlns:a16="http://schemas.microsoft.com/office/drawing/2014/main" xmlns="" id="{8263E3BD-283B-C452-A173-279D40AE6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817" y="1698172"/>
            <a:ext cx="8802365" cy="4786286"/>
          </a:xfrm>
          <a:prstGeom prst="rect">
            <a:avLst/>
          </a:prstGeom>
        </p:spPr>
      </p:pic>
      <p:sp>
        <p:nvSpPr>
          <p:cNvPr id="8" name="TextBox 7">
            <a:extLst>
              <a:ext uri="{FF2B5EF4-FFF2-40B4-BE49-F238E27FC236}">
                <a16:creationId xmlns:a16="http://schemas.microsoft.com/office/drawing/2014/main" xmlns="" id="{0CFE40B9-3A27-4A44-750E-09B0F660328A}"/>
              </a:ext>
            </a:extLst>
          </p:cNvPr>
          <p:cNvSpPr txBox="1"/>
          <p:nvPr/>
        </p:nvSpPr>
        <p:spPr>
          <a:xfrm>
            <a:off x="1371600" y="513184"/>
            <a:ext cx="9377265" cy="707886"/>
          </a:xfrm>
          <a:prstGeom prst="rect">
            <a:avLst/>
          </a:prstGeom>
        </p:spPr>
        <p:txBody>
          <a:bodyPr wrap="square" rtlCol="0">
            <a:spAutoFit/>
          </a:bodyPr>
          <a:lstStyle/>
          <a:p>
            <a:pPr marL="0" indent="0" algn="just">
              <a:lnSpc>
                <a:spcPct val="100000"/>
              </a:lnSpc>
              <a:spcBef>
                <a:spcPts val="0"/>
              </a:spcBef>
              <a:buFontTx/>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snapshot  shows the Login Page , after logging in you will be redirected to your personal expense tracker.</a:t>
            </a:r>
            <a:endParaRPr lang="en-IN" sz="2000" dirty="0">
              <a:solidFill>
                <a:prstClr val="white"/>
              </a:solidFill>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3987254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C136CBA5-CACA-5F35-FD60-6FC386BD0765}"/>
              </a:ext>
            </a:extLst>
          </p:cNvPr>
          <p:cNvSpPr>
            <a:spLocks noGrp="1"/>
          </p:cNvSpPr>
          <p:nvPr>
            <p:ph type="sldNum" sz="quarter" idx="50"/>
          </p:nvPr>
        </p:nvSpPr>
        <p:spPr/>
        <p:txBody>
          <a:bodyPr/>
          <a:lstStyle/>
          <a:p>
            <a:fld id="{47FEACEE-25B4-4A2D-B147-27296E36371D}" type="slidenum">
              <a:rPr lang="en-US" altLang="zh-CN" smtClean="0"/>
              <a:pPr/>
              <a:t>8</a:t>
            </a:fld>
            <a:endParaRPr lang="en-US" altLang="zh-CN" dirty="0"/>
          </a:p>
        </p:txBody>
      </p:sp>
      <p:pic>
        <p:nvPicPr>
          <p:cNvPr id="7" name="Picture 6">
            <a:extLst>
              <a:ext uri="{FF2B5EF4-FFF2-40B4-BE49-F238E27FC236}">
                <a16:creationId xmlns:a16="http://schemas.microsoft.com/office/drawing/2014/main" xmlns="" id="{01EA2F80-4A42-E27D-345D-D9DCFC4CB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902" y="1567543"/>
            <a:ext cx="9023665" cy="4889699"/>
          </a:xfrm>
          <a:prstGeom prst="rect">
            <a:avLst/>
          </a:prstGeom>
        </p:spPr>
      </p:pic>
      <p:sp>
        <p:nvSpPr>
          <p:cNvPr id="8" name="TextBox 7">
            <a:extLst>
              <a:ext uri="{FF2B5EF4-FFF2-40B4-BE49-F238E27FC236}">
                <a16:creationId xmlns:a16="http://schemas.microsoft.com/office/drawing/2014/main" xmlns="" id="{F7538D93-ACA3-FBBA-710B-40E1DE44BA94}"/>
              </a:ext>
            </a:extLst>
          </p:cNvPr>
          <p:cNvSpPr txBox="1"/>
          <p:nvPr/>
        </p:nvSpPr>
        <p:spPr>
          <a:xfrm>
            <a:off x="1194318" y="615820"/>
            <a:ext cx="9349274" cy="707886"/>
          </a:xfrm>
          <a:prstGeom prst="rect">
            <a:avLst/>
          </a:prstGeom>
        </p:spPr>
        <p:txBody>
          <a:bodyPr wrap="square" rtlCol="0">
            <a:spAutoFit/>
          </a:bodyPr>
          <a:lstStyle/>
          <a:p>
            <a:pPr marL="0" indent="0" algn="just">
              <a:lnSpc>
                <a:spcPct val="100000"/>
              </a:lnSpc>
              <a:spcBef>
                <a:spcPts val="0"/>
              </a:spcBef>
              <a:buFontTx/>
              <a:buNone/>
            </a:pPr>
            <a:r>
              <a:rPr lang="en-IN" sz="2000" dirty="0">
                <a:effectLst/>
                <a:latin typeface="Times New Roman" panose="02020603050405020304" pitchFamily="18" charset="0"/>
                <a:ea typeface="Calibri" panose="020F0502020204030204" pitchFamily="34" charset="0"/>
              </a:rPr>
              <a:t>If you are not a registered user then you have to register first then go to login page to go to expense tracker.</a:t>
            </a:r>
            <a:endParaRPr lang="en-IN" sz="20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55694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9660D4AB-BA04-93D4-4A1F-5FC0E40D2361}"/>
              </a:ext>
            </a:extLst>
          </p:cNvPr>
          <p:cNvSpPr>
            <a:spLocks noGrp="1"/>
          </p:cNvSpPr>
          <p:nvPr>
            <p:ph type="sldNum" sz="quarter" idx="50"/>
          </p:nvPr>
        </p:nvSpPr>
        <p:spPr/>
        <p:txBody>
          <a:bodyPr/>
          <a:lstStyle/>
          <a:p>
            <a:fld id="{47FEACEE-25B4-4A2D-B147-27296E36371D}" type="slidenum">
              <a:rPr lang="en-US" altLang="zh-CN" smtClean="0"/>
              <a:pPr/>
              <a:t>9</a:t>
            </a:fld>
            <a:endParaRPr lang="en-US" altLang="zh-CN" dirty="0"/>
          </a:p>
        </p:txBody>
      </p:sp>
      <p:pic>
        <p:nvPicPr>
          <p:cNvPr id="7" name="Picture 6">
            <a:extLst>
              <a:ext uri="{FF2B5EF4-FFF2-40B4-BE49-F238E27FC236}">
                <a16:creationId xmlns:a16="http://schemas.microsoft.com/office/drawing/2014/main" xmlns="" id="{D1BE4EF2-34E0-6090-0769-BEDF70D3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902" y="1392336"/>
            <a:ext cx="9862195" cy="5008146"/>
          </a:xfrm>
          <a:prstGeom prst="rect">
            <a:avLst/>
          </a:prstGeom>
        </p:spPr>
      </p:pic>
      <p:sp>
        <p:nvSpPr>
          <p:cNvPr id="8" name="TextBox 7">
            <a:extLst>
              <a:ext uri="{FF2B5EF4-FFF2-40B4-BE49-F238E27FC236}">
                <a16:creationId xmlns:a16="http://schemas.microsoft.com/office/drawing/2014/main" xmlns="" id="{845B4825-D1C7-CAE1-13F3-A7BF5CB726D3}"/>
              </a:ext>
            </a:extLst>
          </p:cNvPr>
          <p:cNvSpPr txBox="1"/>
          <p:nvPr/>
        </p:nvSpPr>
        <p:spPr>
          <a:xfrm>
            <a:off x="1166327" y="457200"/>
            <a:ext cx="9899779" cy="707886"/>
          </a:xfrm>
          <a:prstGeom prst="rect">
            <a:avLst/>
          </a:prstGeom>
        </p:spPr>
        <p:txBody>
          <a:bodyPr wrap="square" rtlCol="0">
            <a:spAutoFit/>
          </a:bodyPr>
          <a:lstStyle/>
          <a:p>
            <a:pPr marL="0" indent="0" algn="just">
              <a:lnSpc>
                <a:spcPct val="100000"/>
              </a:lnSpc>
              <a:spcBef>
                <a:spcPts val="0"/>
              </a:spcBef>
              <a:buFontTx/>
              <a:buNone/>
            </a:pPr>
            <a:r>
              <a:rPr lang="en-IN" sz="2000" dirty="0">
                <a:latin typeface="Times New Roman" panose="02020603050405020304" pitchFamily="18" charset="0"/>
                <a:ea typeface="Calibri" panose="020F0502020204030204" pitchFamily="34" charset="0"/>
              </a:rPr>
              <a:t>T</a:t>
            </a:r>
            <a:r>
              <a:rPr lang="en-IN" sz="2000" dirty="0">
                <a:effectLst/>
                <a:latin typeface="Times New Roman" panose="02020603050405020304" pitchFamily="18" charset="0"/>
                <a:ea typeface="Calibri" panose="020F0502020204030204" pitchFamily="34" charset="0"/>
              </a:rPr>
              <a:t>his snapshot shows the Tracker page where you can enter your income/expense category, amount, date then click on </a:t>
            </a:r>
            <a:r>
              <a:rPr lang="en-IN" sz="2000" dirty="0" smtClean="0">
                <a:latin typeface="Times New Roman" panose="02020603050405020304" pitchFamily="18" charset="0"/>
                <a:ea typeface="Calibri" panose="020F0502020204030204" pitchFamily="34" charset="0"/>
              </a:rPr>
              <a:t>save</a:t>
            </a:r>
            <a:r>
              <a:rPr lang="en-IN" sz="2000" dirty="0" smtClean="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to store the data.</a:t>
            </a:r>
            <a:endParaRPr lang="en-IN" sz="20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749603999"/>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xmlns=""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5515263-A3DE-4193-B6AA-5C449C94519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178</TotalTime>
  <Words>510</Words>
  <Application>Microsoft Office PowerPoint</Application>
  <PresentationFormat>Custom</PresentationFormat>
  <Paragraphs>80</Paragraphs>
  <Slides>16</Slides>
  <Notes>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Custom​​</vt:lpstr>
      <vt:lpstr>College Cents Track - Your Personal Expense Tracker</vt:lpstr>
      <vt:lpstr>Introduction</vt:lpstr>
      <vt:lpstr>Objectives</vt:lpstr>
      <vt:lpstr>Problem Statement</vt:lpstr>
      <vt:lpstr>Technology Used</vt:lpstr>
      <vt:lpstr>System Architecture</vt:lpstr>
      <vt:lpstr>PowerPoint Presentation</vt:lpstr>
      <vt:lpstr>PowerPoint Presentation</vt:lpstr>
      <vt:lpstr>PowerPoint Presentation</vt:lpstr>
      <vt:lpstr>PowerPoint Presentation</vt:lpstr>
      <vt:lpstr>PowerPoint Presentation</vt:lpstr>
      <vt:lpstr>PowerPoint Presentation</vt:lpstr>
      <vt:lpstr>Features</vt:lpstr>
      <vt:lpstr>Future Work</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Buddy - Your Personal Expense Tracker</dc:title>
  <dc:creator>MOHIT MANGAL</dc:creator>
  <cp:lastModifiedBy>Aditya Singh</cp:lastModifiedBy>
  <cp:revision>9</cp:revision>
  <dcterms:created xsi:type="dcterms:W3CDTF">2023-11-30T16:53:54Z</dcterms:created>
  <dcterms:modified xsi:type="dcterms:W3CDTF">2024-04-15T21:47:42Z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