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2a06525b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2a0652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78438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CS 5200: Database Management Systems (Spring 2023)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Instructor: Prof. Kathleen Durant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Team: RajaniYPatelD (Yug Deepak Rajani and Dhruv Patel)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93700" y="358400"/>
            <a:ext cx="7187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(CLI-based application)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Python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pymysql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curses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</a:t>
            </a:r>
            <a:r>
              <a:rPr lang="en"/>
              <a:t>atplotlib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MySQL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0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616" y="0"/>
            <a:ext cx="5704767" cy="501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93700" y="-12"/>
            <a:ext cx="7628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93700" y="1014175"/>
            <a:ext cx="35763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 Parking Lots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 Parking Spaces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Visualizations of Data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Busiest Hours of Day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Busiest Days of Week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Summarize earnings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954200" y="1014176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a parking spot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reservation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Without reservation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Generate receipt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93700" y="3900205"/>
            <a:ext cx="7793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4294967295" type="ctrTitle"/>
          </p:nvPr>
        </p:nvSpPr>
        <p:spPr>
          <a:xfrm>
            <a:off x="778225" y="2383450"/>
            <a:ext cx="8316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Let’s give it a whirl!</a:t>
            </a:r>
            <a:endParaRPr sz="7200">
              <a:solidFill>
                <a:schemeClr val="lt1"/>
              </a:solidFill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19" name="Google Shape;119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4294967295" type="ctrTitle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29" name="Google Shape;129;p17"/>
          <p:cNvSpPr txBox="1"/>
          <p:nvPr>
            <p:ph idx="4294967295" type="subTitle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Any questions?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Presented by: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▷"/>
            </a:pPr>
            <a:r>
              <a:rPr lang="en">
                <a:solidFill>
                  <a:schemeClr val="lt1"/>
                </a:solidFill>
              </a:rPr>
              <a:t>Yug Deepak Rajani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▷"/>
            </a:pPr>
            <a:r>
              <a:rPr lang="en">
                <a:solidFill>
                  <a:schemeClr val="lt1"/>
                </a:solidFill>
              </a:rPr>
              <a:t>Dhruv Patel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