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5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3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9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6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9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0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4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7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6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2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7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9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HomePag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arduino.cc/en/Main/Produ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cessing.org/" TargetMode="External"/><Relationship Id="rId5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://wiring.org.c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adboard" TargetMode="External"/><Relationship Id="rId2" Type="http://schemas.openxmlformats.org/officeDocument/2006/relationships/hyperlink" Target="https://en.wikipedia.org/wiki/Electrical_wi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992" y="922945"/>
            <a:ext cx="8915399" cy="25893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	PROJECT ON </a:t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UNDER WATER MONITORING</a:t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		SYSTEM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5404" y="4803016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					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MADE BY: DHRUV GOEL &amp;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			     DIVYANSH LAKHERA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5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8913" y="2967335"/>
            <a:ext cx="40141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5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464" y="624110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 OF PROJECT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031" y="1608992"/>
            <a:ext cx="9939581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main objective of the project is to know about the underwater monitoring system.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58" y="2666289"/>
            <a:ext cx="5342083" cy="3512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84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694" y="544979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APPARATUS AND SENSORS USED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674" y="1178169"/>
            <a:ext cx="8915400" cy="560949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board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Breadboard</a:t>
            </a:r>
          </a:p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Lcd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display(16 x 2) and a 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rotatry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potentiometer</a:t>
            </a:r>
          </a:p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Led’s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(red, yellow, green)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Resistors(three of 100 ohm, one of 4.7 k ohm, one of 200 ohm)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Jumpers(male to male and male to female)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Buzzer(1)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Ultrasonic sensor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ater-proof temperature sensor( DS18B20)</a:t>
            </a:r>
          </a:p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Turbididy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sensor</a:t>
            </a:r>
          </a:p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module(ESP8266-01)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295" y="694448"/>
            <a:ext cx="8911687" cy="721113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			ARDUINO UNO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582" y="1345222"/>
            <a:ext cx="8915400" cy="529296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an open-source electronics platform based 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easy-to-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hardware and software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Arduino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 boards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are able to read inputs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light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a sensor, a finger on a button,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turn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into an output - activating a motor,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turning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an LED, publishing something online.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tell your board what to do by sending a set of instructions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microcontroller on the board.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 so you use the 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Arduino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programming language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(based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Wiring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and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Arduino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Software (IDE)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based on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Processing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926" y="2031021"/>
            <a:ext cx="2495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836" y="706752"/>
            <a:ext cx="8911687" cy="64198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BREADBOARD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36" y="1191426"/>
            <a:ext cx="10261209" cy="53324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breadboard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is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solderless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device for temporary prototype with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electronics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test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designs.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electronic components in electronic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circuits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can be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interconnected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inserting their leads or terminals into the holes and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then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making connections through wires where appropriate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LCD DISPLAY(16 X 2)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LCD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Liquid Crystal Display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is 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electronic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module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a wide range of applications.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16x2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LCD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means it can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16 characters per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there are 2 such lines.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149" y="1191427"/>
            <a:ext cx="2028825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531" y="4194151"/>
            <a:ext cx="2960443" cy="18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3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52928"/>
            <a:ext cx="8911687" cy="75202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LED’S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940037"/>
            <a:ext cx="8809137" cy="582823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light-emitting diode is a semiconductor light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emits light when current flows through it. 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RESISTORS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resistor is a passive two-terminal electrical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component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implements electrical resistance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circuit element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JUMPER WIRES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jumper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 tooltip="Electrical wire"/>
              </a:rPr>
              <a:t>electrical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2" tooltip="Electrical wire"/>
              </a:rPr>
              <a:t>wire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a connector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pin at each end (or sometimes without them –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simply 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tinned"), which is normally used to interconnect the components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 tooltip="Breadboard"/>
              </a:rPr>
              <a:t>breadboard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424" y="4683094"/>
            <a:ext cx="2466975" cy="1789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699" y="2528974"/>
            <a:ext cx="2552700" cy="1769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5699" y="452928"/>
            <a:ext cx="2552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7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32" y="624110"/>
            <a:ext cx="8911687" cy="79449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ULTRASONIC SENSOR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919" y="1179320"/>
            <a:ext cx="9862010" cy="567868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ltrasonic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sensors measure distance by using ultrasonic waves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sensor head emits an ultrasonic wave and receives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wave reflected back from the target.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Ultrasonic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Sensors measure the distance to the target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by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measuring the time between the emission and reception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WATER-PROOF TEMPERATURE SENSOR(DS18B20)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One-wire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temperature sensors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like 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DS18B20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are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devices that can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measure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with a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minimal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amount of hardware and wiring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use a digital protocol to send accurate 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temperature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readings directly to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board without the need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analog to digital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converter.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609" y="117932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609" y="42973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4649"/>
            <a:ext cx="8911687" cy="7261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TURBIDITY SENSOR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82766"/>
            <a:ext cx="8915400" cy="5674408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Turbidity sensors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measure the amount of light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that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scattered by the suspended solids in water.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amount of total suspended solids (TSS) in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water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increases, the water's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turbidity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level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cloudiness or haziness) increases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WI-FI MODULE(ESP8266)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ESP8266 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Wi-Fi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is a self contained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SOC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integrated TCP/IP protocol stack that can give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any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microcontroller access to your 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network.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ESP8266 is capable of either hosting an application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offloading all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networking functions from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another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application processor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487" y="3699126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486" y="98276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0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4598"/>
            <a:ext cx="8915400" cy="458662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use underwater monitoring system in aquariums, swimming pools, water tanks in our homes, 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78" y="2171700"/>
            <a:ext cx="6667500" cy="411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982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597</TotalTime>
  <Words>197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      PROJECT ON     UNDER WATER MONITORING        SYSTEM</vt:lpstr>
      <vt:lpstr>OBJECTIVE OF PROJECT</vt:lpstr>
      <vt:lpstr>APPARATUS AND SENSORS USED</vt:lpstr>
      <vt:lpstr>     ARDUINO UNO </vt:lpstr>
      <vt:lpstr>BREADBOARD</vt:lpstr>
      <vt:lpstr>LED’S</vt:lpstr>
      <vt:lpstr>ULTRASONIC SENSOR</vt:lpstr>
      <vt:lpstr>TURBIDITY SENSOR</vt:lpstr>
      <vt:lpstr>APPLICATIONS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 ON     UNDER WATER MONITORING        SYSTEM</dc:title>
  <dc:creator>goeldhruv032@hotmail.com</dc:creator>
  <cp:lastModifiedBy>goeldhruv032@hotmail.com</cp:lastModifiedBy>
  <cp:revision>21</cp:revision>
  <dcterms:created xsi:type="dcterms:W3CDTF">2019-01-04T04:32:48Z</dcterms:created>
  <dcterms:modified xsi:type="dcterms:W3CDTF">2019-01-04T14:30:14Z</dcterms:modified>
</cp:coreProperties>
</file>