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8" r:id="rId2"/>
    <p:sldId id="259" r:id="rId3"/>
    <p:sldId id="293" r:id="rId4"/>
    <p:sldId id="260" r:id="rId5"/>
    <p:sldId id="261" r:id="rId6"/>
    <p:sldId id="271" r:id="rId7"/>
    <p:sldId id="262" r:id="rId8"/>
    <p:sldId id="272" r:id="rId9"/>
    <p:sldId id="270" r:id="rId10"/>
    <p:sldId id="273" r:id="rId11"/>
    <p:sldId id="264" r:id="rId12"/>
    <p:sldId id="269" r:id="rId13"/>
    <p:sldId id="266" r:id="rId14"/>
    <p:sldId id="268"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4" r:id="rId35"/>
    <p:sldId id="295" r:id="rId36"/>
    <p:sldId id="296" r:id="rId37"/>
    <p:sldId id="297" r:id="rId38"/>
    <p:sldId id="298" r:id="rId39"/>
    <p:sldId id="25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A9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88" autoAdjust="0"/>
    <p:restoredTop sz="94607" autoAdjust="0"/>
  </p:normalViewPr>
  <p:slideViewPr>
    <p:cSldViewPr>
      <p:cViewPr varScale="1">
        <p:scale>
          <a:sx n="86" d="100"/>
          <a:sy n="86" d="100"/>
        </p:scale>
        <p:origin x="1243"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96C3CB-B035-4EFF-BB26-72D2CD30F45C}" type="datetimeFigureOut">
              <a:rPr lang="en-US" smtClean="0"/>
              <a:pPr/>
              <a:t>4/4/2021</a:t>
            </a:fld>
            <a:endParaRPr lang="en-IN" dirty="0"/>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AF8394-6DBE-4A4C-AAB8-E0927A6EE0A3}" type="slidenum">
              <a:rPr lang="en-IN" smtClean="0"/>
              <a:pPr/>
              <a:t>‹#›</a:t>
            </a:fld>
            <a:endParaRPr lang="en-IN" dirty="0"/>
          </a:p>
        </p:txBody>
      </p:sp>
    </p:spTree>
    <p:extLst>
      <p:ext uri="{BB962C8B-B14F-4D97-AF65-F5344CB8AC3E}">
        <p14:creationId xmlns:p14="http://schemas.microsoft.com/office/powerpoint/2010/main" val="439061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p:spPr>
        <p:txBody>
          <a:bodyPr/>
          <a:lstStyle/>
          <a:p>
            <a:endParaRPr/>
          </a:p>
        </p:txBody>
      </p:sp>
      <p:sp>
        <p:nvSpPr>
          <p:cNvPr id="3" name="Notes Placeholder 2"/>
          <p:cNvSpPr>
            <a:spLocks noGrp="1" noEditPoints="1"/>
          </p:cNvSpPr>
          <p:nvPr>
            <p:ph type="body" idx="1"/>
          </p:nvPr>
        </p:nvSpPr>
        <p:spPr/>
        <p:txBody>
          <a:bodyPr>
            <a:normAutofit/>
          </a:bodyPr>
          <a:lstStyle/>
          <a:p>
            <a:endParaRPr lang="en-IN" dirty="0"/>
          </a:p>
        </p:txBody>
      </p:sp>
      <p:sp>
        <p:nvSpPr>
          <p:cNvPr id="4" name="Slide Number Placeholder 3"/>
          <p:cNvSpPr>
            <a:spLocks noGrp="1" noEditPoints="1"/>
          </p:cNvSpPr>
          <p:nvPr>
            <p:ph type="sldNum" sz="quarter" idx="10"/>
          </p:nvPr>
        </p:nvSpPr>
        <p:spPr/>
        <p:txBody>
          <a:bodyPr/>
          <a:lstStyle/>
          <a:p>
            <a:fld id="{A053257A-FF44-46AA-9216-5C7ADBF6F008}" type="slidenum">
              <a:rPr lang="en-IN" smtClean="0"/>
              <a:pPr/>
              <a:t>1</a:t>
            </a:fld>
            <a:endParaRPr lang="en-IN" dirty="0"/>
          </a:p>
        </p:txBody>
      </p:sp>
      <p:sp>
        <p:nvSpPr>
          <p:cNvPr id="5" name="Footer Placeholder 4"/>
          <p:cNvSpPr>
            <a:spLocks noGrp="1" noEditPoints="1"/>
          </p:cNvSpPr>
          <p:nvPr>
            <p:ph type="ftr" sz="quarter" idx="11"/>
          </p:nvPr>
        </p:nvSpPr>
        <p:spPr/>
        <p:txBody>
          <a:bodyPr/>
          <a:lstStyle/>
          <a:p>
            <a:r>
              <a:rPr lang="en-IN" dirty="0"/>
              <a:t>unit-1 Flowchart &amp; Algorithm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22E5BA0-8A5F-4306-847A-8971D2F85D6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22E5BA0-8A5F-4306-847A-8971D2F85D64}" type="slidenum">
              <a:rPr lang="en-US" smtClean="0"/>
              <a:pPr/>
              <a:t>3</a:t>
            </a:fld>
            <a:endParaRPr lang="en-US"/>
          </a:p>
        </p:txBody>
      </p:sp>
    </p:spTree>
    <p:extLst>
      <p:ext uri="{BB962C8B-B14F-4D97-AF65-F5344CB8AC3E}">
        <p14:creationId xmlns:p14="http://schemas.microsoft.com/office/powerpoint/2010/main" val="372643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noEditPoints="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noEditPoints="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lvl="0"/>
            <a:r>
              <a:rPr kumimoji="0" lang="en-US"/>
              <a:t>Click to edit Master subtitle style</a:t>
            </a:r>
          </a:p>
        </p:txBody>
      </p:sp>
      <p:sp>
        <p:nvSpPr>
          <p:cNvPr id="28" name="Date Placeholder 27"/>
          <p:cNvSpPr>
            <a:spLocks noGrp="1" noEditPoints="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4/4/2021</a:t>
            </a:fld>
            <a:endParaRPr lang="en-US" dirty="0"/>
          </a:p>
        </p:txBody>
      </p:sp>
      <p:sp>
        <p:nvSpPr>
          <p:cNvPr id="17" name="Footer Placeholder 16"/>
          <p:cNvSpPr>
            <a:spLocks noGrp="1" noEditPoints="1"/>
          </p:cNvSpPr>
          <p:nvPr>
            <p:ph type="ftr" sz="quarter" idx="11"/>
          </p:nvPr>
        </p:nvSpPr>
        <p:spPr>
          <a:xfrm>
            <a:off x="2085393" y="236540"/>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noEditPoints="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kumimoji="0" lang="en-US"/>
              <a:t>Click to edit Master title style</a:t>
            </a:r>
          </a:p>
        </p:txBody>
      </p:sp>
      <p:sp>
        <p:nvSpPr>
          <p:cNvPr id="3" name="Vertical Text Placeholder 2"/>
          <p:cNvSpPr>
            <a:spLocks noGrp="1" noEditPoints="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noEditPoints="1"/>
          </p:cNvSpPr>
          <p:nvPr>
            <p:ph type="dt" sz="half" idx="10"/>
          </p:nvPr>
        </p:nvSpPr>
        <p:spPr/>
        <p:txBody>
          <a:bodyPr/>
          <a:lstStyle/>
          <a:p>
            <a:fld id="{1D8BD707-D9CF-40AE-B4C6-C98DA3205C09}" type="datetimeFigureOut">
              <a:rPr lang="en-US" smtClean="0"/>
              <a:pPr/>
              <a:t>4/4/2021</a:t>
            </a:fld>
            <a:endParaRPr lang="en-US" dirty="0"/>
          </a:p>
        </p:txBody>
      </p:sp>
      <p:sp>
        <p:nvSpPr>
          <p:cNvPr id="5" name="Footer Placeholder 4"/>
          <p:cNvSpPr>
            <a:spLocks noGrp="1" noEditPoints="1"/>
          </p:cNvSpPr>
          <p:nvPr>
            <p:ph type="ftr" sz="quarter" idx="11"/>
          </p:nvPr>
        </p:nvSpPr>
        <p:spPr/>
        <p:txBody>
          <a:bodyPr/>
          <a:lstStyle/>
          <a:p>
            <a:endParaRPr lang="en-US" dirty="0"/>
          </a:p>
        </p:txBody>
      </p:sp>
      <p:sp>
        <p:nvSpPr>
          <p:cNvPr id="6" name="Slide Number Placeholder 5"/>
          <p:cNvSpPr>
            <a:spLocks noGrp="1" noEditPoints="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6553200" y="609602"/>
            <a:ext cx="2057400" cy="5516563"/>
          </a:xfrm>
        </p:spPr>
        <p:txBody>
          <a:bodyPr vert="eaVert"/>
          <a:lstStyle/>
          <a:p>
            <a:r>
              <a:rPr kumimoji="0" lang="en-US"/>
              <a:t>Click to edit Master title style</a:t>
            </a:r>
          </a:p>
        </p:txBody>
      </p:sp>
      <p:sp>
        <p:nvSpPr>
          <p:cNvPr id="3" name="Vertical Text Placeholder 2"/>
          <p:cNvSpPr>
            <a:spLocks noGrp="1" noEditPoints="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noEditPoints="1"/>
          </p:cNvSpPr>
          <p:nvPr>
            <p:ph type="dt" sz="half" idx="10"/>
          </p:nvPr>
        </p:nvSpPr>
        <p:spPr>
          <a:xfrm>
            <a:off x="6553200" y="6248404"/>
            <a:ext cx="2209800" cy="365125"/>
          </a:xfrm>
        </p:spPr>
        <p:txBody>
          <a:bodyPr/>
          <a:lstStyle/>
          <a:p>
            <a:fld id="{1D8BD707-D9CF-40AE-B4C6-C98DA3205C09}" type="datetimeFigureOut">
              <a:rPr lang="en-US" smtClean="0"/>
              <a:pPr/>
              <a:t>4/4/2021</a:t>
            </a:fld>
            <a:endParaRPr lang="en-US" dirty="0"/>
          </a:p>
        </p:txBody>
      </p:sp>
      <p:sp>
        <p:nvSpPr>
          <p:cNvPr id="5" name="Footer Placeholder 4"/>
          <p:cNvSpPr>
            <a:spLocks noGrp="1" noEditPoints="1"/>
          </p:cNvSpPr>
          <p:nvPr>
            <p:ph type="ftr" sz="quarter" idx="11"/>
          </p:nvPr>
        </p:nvSpPr>
        <p:spPr>
          <a:xfrm>
            <a:off x="457202" y="6248209"/>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noEditPoints="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noEditPoints="1"/>
          </p:cNvSpPr>
          <p:nvPr>
            <p:ph type="dt" sz="half" idx="10"/>
          </p:nvPr>
        </p:nvSpPr>
        <p:spPr/>
        <p:txBody>
          <a:bodyPr/>
          <a:lstStyle/>
          <a:p>
            <a:fld id="{1D8BD707-D9CF-40AE-B4C6-C98DA3205C09}" type="datetimeFigureOut">
              <a:rPr lang="en-US" smtClean="0"/>
              <a:pPr/>
              <a:t>4/4/2021</a:t>
            </a:fld>
            <a:endParaRPr lang="en-US" dirty="0"/>
          </a:p>
        </p:txBody>
      </p:sp>
      <p:sp>
        <p:nvSpPr>
          <p:cNvPr id="5" name="Footer Placeholder 4"/>
          <p:cNvSpPr>
            <a:spLocks noGrp="1" noEditPoints="1"/>
          </p:cNvSpPr>
          <p:nvPr>
            <p:ph type="ftr" sz="quarter" idx="11"/>
          </p:nvPr>
        </p:nvSpPr>
        <p:spPr/>
        <p:txBody>
          <a:bodyPr/>
          <a:lstStyle/>
          <a:p>
            <a:endParaRPr lang="en-US" dirty="0"/>
          </a:p>
        </p:txBody>
      </p:sp>
      <p:sp>
        <p:nvSpPr>
          <p:cNvPr id="6" name="Slide Number Placeholder 5"/>
          <p:cNvSpPr>
            <a:spLocks noGrp="1" noEditPoints="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dirty="0"/>
          </a:p>
        </p:txBody>
      </p:sp>
      <p:sp>
        <p:nvSpPr>
          <p:cNvPr id="8" name="Content Placeholder 7"/>
          <p:cNvSpPr>
            <a:spLocks noGrp="1" noEditPoints="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noEditPoints="1"/>
          </p:cNvSpPr>
          <p:nvPr>
            <p:ph type="body" idx="1"/>
          </p:nvPr>
        </p:nvSpPr>
        <p:spPr>
          <a:xfrm>
            <a:off x="1371601"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noEditPoints="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noEditPoints="1"/>
          </p:cNvSpPr>
          <p:nvPr>
            <p:ph type="dt" sz="half" idx="10"/>
          </p:nvPr>
        </p:nvSpPr>
        <p:spPr/>
        <p:txBody>
          <a:bodyPr/>
          <a:lstStyle/>
          <a:p>
            <a:fld id="{1D8BD707-D9CF-40AE-B4C6-C98DA3205C09}" type="datetimeFigureOut">
              <a:rPr lang="en-US" smtClean="0"/>
              <a:pPr/>
              <a:t>4/4/2021</a:t>
            </a:fld>
            <a:endParaRPr lang="en-US" dirty="0"/>
          </a:p>
        </p:txBody>
      </p:sp>
      <p:sp>
        <p:nvSpPr>
          <p:cNvPr id="13" name="Slide Number Placeholder 12"/>
          <p:cNvSpPr>
            <a:spLocks noGrp="1" noEditPoints="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dirty="0"/>
          </a:p>
        </p:txBody>
      </p:sp>
      <p:sp>
        <p:nvSpPr>
          <p:cNvPr id="14" name="Footer Placeholder 13"/>
          <p:cNvSpPr>
            <a:spLocks noGrp="1" noEditPoints="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kumimoji="0" lang="en-US"/>
              <a:t>Click to edit Master title style</a:t>
            </a:r>
          </a:p>
        </p:txBody>
      </p:sp>
      <p:sp>
        <p:nvSpPr>
          <p:cNvPr id="9" name="Content Placeholder 8"/>
          <p:cNvSpPr>
            <a:spLocks noGrp="1" noEditPoints="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noEditPoints="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noEditPoints="1"/>
          </p:cNvSpPr>
          <p:nvPr>
            <p:ph type="dt" sz="half" idx="15"/>
          </p:nvPr>
        </p:nvSpPr>
        <p:spPr/>
        <p:txBody>
          <a:bodyPr rtlCol="0"/>
          <a:lstStyle/>
          <a:p>
            <a:fld id="{1D8BD707-D9CF-40AE-B4C6-C98DA3205C09}" type="datetimeFigureOut">
              <a:rPr lang="en-US" smtClean="0"/>
              <a:pPr/>
              <a:t>4/4/2021</a:t>
            </a:fld>
            <a:endParaRPr lang="en-US" dirty="0"/>
          </a:p>
        </p:txBody>
      </p:sp>
      <p:sp>
        <p:nvSpPr>
          <p:cNvPr id="10" name="Slide Number Placeholder 9"/>
          <p:cNvSpPr>
            <a:spLocks noGrp="1" noEditPoints="1"/>
          </p:cNvSpPr>
          <p:nvPr>
            <p:ph type="sldNum" sz="quarter" idx="16"/>
          </p:nvPr>
        </p:nvSpPr>
        <p:spPr/>
        <p:txBody>
          <a:bodyPr rtlCol="0"/>
          <a:lstStyle/>
          <a:p>
            <a:fld id="{B6F15528-21DE-4FAA-801E-634DDDAF4B2B}" type="slidenum">
              <a:rPr lang="en-US" smtClean="0"/>
              <a:pPr/>
              <a:t>‹#›</a:t>
            </a:fld>
            <a:endParaRPr lang="en-US" dirty="0"/>
          </a:p>
        </p:txBody>
      </p:sp>
      <p:sp>
        <p:nvSpPr>
          <p:cNvPr id="12" name="Footer Placeholder 11"/>
          <p:cNvSpPr>
            <a:spLocks noGrp="1" noEditPoints="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533400" y="273050"/>
            <a:ext cx="8153400" cy="869950"/>
          </a:xfrm>
        </p:spPr>
        <p:txBody>
          <a:bodyPr anchor="ctr"/>
          <a:lstStyle/>
          <a:p>
            <a:r>
              <a:rPr kumimoji="0" lang="en-US"/>
              <a:t>Click to edit Master title style</a:t>
            </a:r>
          </a:p>
        </p:txBody>
      </p:sp>
      <p:sp>
        <p:nvSpPr>
          <p:cNvPr id="11" name="Content Placeholder 10"/>
          <p:cNvSpPr>
            <a:spLocks noGrp="1" noEditPoints="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noEditPoints="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noEditPoints="1"/>
          </p:cNvSpPr>
          <p:nvPr>
            <p:ph type="dt" sz="half" idx="15"/>
          </p:nvPr>
        </p:nvSpPr>
        <p:spPr/>
        <p:txBody>
          <a:bodyPr rtlCol="0"/>
          <a:lstStyle/>
          <a:p>
            <a:fld id="{1D8BD707-D9CF-40AE-B4C6-C98DA3205C09}" type="datetimeFigureOut">
              <a:rPr lang="en-US" smtClean="0"/>
              <a:pPr/>
              <a:t>4/4/2021</a:t>
            </a:fld>
            <a:endParaRPr lang="en-US" dirty="0"/>
          </a:p>
        </p:txBody>
      </p:sp>
      <p:sp>
        <p:nvSpPr>
          <p:cNvPr id="12" name="Slide Number Placeholder 11"/>
          <p:cNvSpPr>
            <a:spLocks noGrp="1" noEditPoints="1"/>
          </p:cNvSpPr>
          <p:nvPr>
            <p:ph type="sldNum" sz="quarter" idx="16"/>
          </p:nvPr>
        </p:nvSpPr>
        <p:spPr/>
        <p:txBody>
          <a:bodyPr rtlCol="0"/>
          <a:lstStyle/>
          <a:p>
            <a:fld id="{B6F15528-21DE-4FAA-801E-634DDDAF4B2B}" type="slidenum">
              <a:rPr lang="en-US" smtClean="0"/>
              <a:pPr/>
              <a:t>‹#›</a:t>
            </a:fld>
            <a:endParaRPr lang="en-US" dirty="0"/>
          </a:p>
        </p:txBody>
      </p:sp>
      <p:sp>
        <p:nvSpPr>
          <p:cNvPr id="14" name="Footer Placeholder 13"/>
          <p:cNvSpPr>
            <a:spLocks noGrp="1" noEditPoints="1"/>
          </p:cNvSpPr>
          <p:nvPr>
            <p:ph type="ftr" sz="quarter" idx="17"/>
          </p:nvPr>
        </p:nvSpPr>
        <p:spPr/>
        <p:txBody>
          <a:bodyPr rtlCol="0"/>
          <a:lstStyle/>
          <a:p>
            <a:endParaRPr lang="en-US" dirty="0"/>
          </a:p>
        </p:txBody>
      </p:sp>
      <p:sp>
        <p:nvSpPr>
          <p:cNvPr id="16" name="Text Placeholder 15"/>
          <p:cNvSpPr>
            <a:spLocks noGrp="1" noEditPoints="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noEditPoints="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kumimoji="0" lang="en-US"/>
              <a:t>Click to edit Master title style</a:t>
            </a:r>
          </a:p>
        </p:txBody>
      </p:sp>
      <p:sp>
        <p:nvSpPr>
          <p:cNvPr id="3" name="Date Placeholder 2"/>
          <p:cNvSpPr>
            <a:spLocks noGrp="1" noEditPoints="1"/>
          </p:cNvSpPr>
          <p:nvPr>
            <p:ph type="dt" sz="half" idx="10"/>
          </p:nvPr>
        </p:nvSpPr>
        <p:spPr/>
        <p:txBody>
          <a:bodyPr/>
          <a:lstStyle/>
          <a:p>
            <a:fld id="{1D8BD707-D9CF-40AE-B4C6-C98DA3205C09}" type="datetimeFigureOut">
              <a:rPr lang="en-US" smtClean="0"/>
              <a:pPr/>
              <a:t>4/4/2021</a:t>
            </a:fld>
            <a:endParaRPr lang="en-US" dirty="0"/>
          </a:p>
        </p:txBody>
      </p:sp>
      <p:sp>
        <p:nvSpPr>
          <p:cNvPr id="4" name="Footer Placeholder 3"/>
          <p:cNvSpPr>
            <a:spLocks noGrp="1" noEditPoints="1"/>
          </p:cNvSpPr>
          <p:nvPr>
            <p:ph type="ftr" sz="quarter" idx="11"/>
          </p:nvPr>
        </p:nvSpPr>
        <p:spPr/>
        <p:txBody>
          <a:bodyPr/>
          <a:lstStyle/>
          <a:p>
            <a:endParaRPr lang="en-US" dirty="0"/>
          </a:p>
        </p:txBody>
      </p:sp>
      <p:sp>
        <p:nvSpPr>
          <p:cNvPr id="5" name="Slide Number Placeholder 4"/>
          <p:cNvSpPr>
            <a:spLocks noGrp="1" noEditPoints="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1D8BD707-D9CF-40AE-B4C6-C98DA3205C09}" type="datetimeFigureOut">
              <a:rPr lang="en-US" smtClean="0"/>
              <a:pPr/>
              <a:t>4/4/2021</a:t>
            </a:fld>
            <a:endParaRPr lang="en-US" dirty="0"/>
          </a:p>
        </p:txBody>
      </p:sp>
      <p:sp>
        <p:nvSpPr>
          <p:cNvPr id="3" name="Footer Placeholder 2"/>
          <p:cNvSpPr>
            <a:spLocks noGrp="1" noEditPoints="1"/>
          </p:cNvSpPr>
          <p:nvPr>
            <p:ph type="ftr" sz="quarter" idx="11"/>
          </p:nvPr>
        </p:nvSpPr>
        <p:spPr/>
        <p:txBody>
          <a:bodyPr/>
          <a:lstStyle/>
          <a:p>
            <a:endParaRPr lang="en-US" dirty="0"/>
          </a:p>
        </p:txBody>
      </p:sp>
      <p:sp>
        <p:nvSpPr>
          <p:cNvPr id="4" name="Slide Number Placeholder 3"/>
          <p:cNvSpPr>
            <a:spLocks noGrp="1" noEditPoints="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noEditPoints="1"/>
          </p:cNvSpPr>
          <p:nvPr>
            <p:ph type="dt" sz="half" idx="10"/>
          </p:nvPr>
        </p:nvSpPr>
        <p:spPr/>
        <p:txBody>
          <a:bodyPr/>
          <a:lstStyle/>
          <a:p>
            <a:fld id="{1D8BD707-D9CF-40AE-B4C6-C98DA3205C09}" type="datetimeFigureOut">
              <a:rPr lang="en-US" smtClean="0"/>
              <a:pPr/>
              <a:t>4/4/2021</a:t>
            </a:fld>
            <a:endParaRPr lang="en-US" dirty="0"/>
          </a:p>
        </p:txBody>
      </p:sp>
      <p:sp>
        <p:nvSpPr>
          <p:cNvPr id="6" name="Footer Placeholder 5"/>
          <p:cNvSpPr>
            <a:spLocks noGrp="1" noEditPoints="1"/>
          </p:cNvSpPr>
          <p:nvPr>
            <p:ph type="ftr" sz="quarter" idx="11"/>
          </p:nvPr>
        </p:nvSpPr>
        <p:spPr/>
        <p:txBody>
          <a:bodyPr/>
          <a:lstStyle/>
          <a:p>
            <a:endParaRPr lang="en-US" dirty="0"/>
          </a:p>
        </p:txBody>
      </p:sp>
      <p:sp>
        <p:nvSpPr>
          <p:cNvPr id="7" name="Slide Number Placeholder 6"/>
          <p:cNvSpPr>
            <a:spLocks noGrp="1" noEditPoints="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dirty="0"/>
          </a:p>
        </p:txBody>
      </p:sp>
      <p:sp>
        <p:nvSpPr>
          <p:cNvPr id="3" name="Text Placeholder 2"/>
          <p:cNvSpPr>
            <a:spLocks noGrp="1" noEditPoints="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noEditPoints="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noEditPoints="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noEditPoints="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noEditPoints="1"/>
          </p:cNvSpPr>
          <p:nvPr>
            <p:ph type="dt" sz="half" idx="10"/>
          </p:nvPr>
        </p:nvSpPr>
        <p:spPr>
          <a:xfrm>
            <a:off x="6248400" y="6248402"/>
            <a:ext cx="2667000" cy="365125"/>
          </a:xfrm>
        </p:spPr>
        <p:txBody>
          <a:bodyPr rtlCol="0"/>
          <a:lstStyle/>
          <a:p>
            <a:fld id="{1D8BD707-D9CF-40AE-B4C6-C98DA3205C09}" type="datetimeFigureOut">
              <a:rPr lang="en-US" smtClean="0"/>
              <a:pPr/>
              <a:t>4/4/2021</a:t>
            </a:fld>
            <a:endParaRPr lang="en-US" dirty="0"/>
          </a:p>
        </p:txBody>
      </p:sp>
      <p:sp>
        <p:nvSpPr>
          <p:cNvPr id="13" name="Slide Number Placeholder 12"/>
          <p:cNvSpPr>
            <a:spLocks noGrp="1" noEditPoints="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dirty="0"/>
          </a:p>
        </p:txBody>
      </p:sp>
      <p:sp>
        <p:nvSpPr>
          <p:cNvPr id="14" name="Footer Placeholder 13"/>
          <p:cNvSpPr>
            <a:spLocks noGrp="1" noEditPoints="1"/>
          </p:cNvSpPr>
          <p:nvPr>
            <p:ph type="ftr" sz="quarter" idx="12"/>
          </p:nvPr>
        </p:nvSpPr>
        <p:spPr>
          <a:xfrm>
            <a:off x="1600200" y="6248208"/>
            <a:ext cx="4572000" cy="365125"/>
          </a:xfrm>
        </p:spPr>
        <p:txBody>
          <a:bodyPr rtlCol="0"/>
          <a:lstStyle/>
          <a:p>
            <a:endParaRPr lang="en-US" dirty="0"/>
          </a:p>
        </p:txBody>
      </p:sp>
      <p:sp>
        <p:nvSpPr>
          <p:cNvPr id="3" name="Picture Placeholder 2"/>
          <p:cNvSpPr>
            <a:spLocks noGrp="1" noEditPoints="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pPr lvl="0"/>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noEditPoints="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noEditPoints="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noEditPoints="1"/>
          </p:cNvSpPr>
          <p:nvPr>
            <p:ph type="dt" sz="half" idx="2"/>
          </p:nvPr>
        </p:nvSpPr>
        <p:spPr>
          <a:xfrm>
            <a:off x="6096000" y="6248402"/>
            <a:ext cx="2667000" cy="365125"/>
          </a:xfrm>
          <a:prstGeom prst="rect">
            <a:avLst/>
          </a:prstGeom>
        </p:spPr>
        <p:txBody>
          <a:bodyPr vert="horz" anchor="ctr"/>
          <a:lstStyle>
            <a:lvl1pPr algn="l" eaLnBrk="1" latinLnBrk="0" hangingPunct="1">
              <a:defRPr kumimoji="0" sz="1400">
                <a:solidFill>
                  <a:schemeClr val="tx2"/>
                </a:solidFill>
              </a:defRPr>
            </a:lvl1pPr>
          </a:lstStyle>
          <a:p>
            <a:fld id="{1D8BD707-D9CF-40AE-B4C6-C98DA3205C09}" type="datetimeFigureOut">
              <a:rPr lang="en-US" smtClean="0"/>
              <a:pPr/>
              <a:t>4/4/2021</a:t>
            </a:fld>
            <a:endParaRPr lang="en-US" dirty="0"/>
          </a:p>
        </p:txBody>
      </p:sp>
      <p:sp>
        <p:nvSpPr>
          <p:cNvPr id="3" name="Footer Placeholder 2"/>
          <p:cNvSpPr>
            <a:spLocks noGrp="1" noEditPoints="1"/>
          </p:cNvSpPr>
          <p:nvPr>
            <p:ph type="ftr" sz="quarter" idx="3"/>
          </p:nvPr>
        </p:nvSpPr>
        <p:spPr>
          <a:xfrm>
            <a:off x="609601" y="6248208"/>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noEditPoints="1"/>
          </p:cNvSpPr>
          <p:nvPr>
            <p:ph type="sldNum" sz="quarter" idx="4"/>
          </p:nvPr>
        </p:nvSpPr>
        <p:spPr>
          <a:xfrm>
            <a:off x="0" y="1272222"/>
            <a:ext cx="533400" cy="244476"/>
          </a:xfrm>
          <a:prstGeom prst="rect">
            <a:avLst/>
          </a:prstGeom>
        </p:spPr>
        <p:txBody>
          <a:bodyPr vert="horz" anchor="ctr">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itchFamily="2" charset="2"/>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itchFamily="2" charset="2"/>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itchFamily="2" charset="2"/>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itchFamily="2" charset="2"/>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itchFamily="2" charset="2"/>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itchFamily="2" charset="2"/>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itchFamily="2" charset="2"/>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itchFamily="2"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381000" y="2057400"/>
            <a:ext cx="8572560" cy="1066800"/>
          </a:xfrm>
        </p:spPr>
        <p:txBody>
          <a:bodyPr anchor="ctr">
            <a:noAutofit/>
          </a:bodyPr>
          <a:lstStyle/>
          <a:p>
            <a:pPr algn="ctr"/>
            <a:r>
              <a:rPr lang="en-US" sz="3200" dirty="0">
                <a:solidFill>
                  <a:schemeClr val="accent4">
                    <a:lumMod val="20000"/>
                    <a:lumOff val="80000"/>
                  </a:schemeClr>
                </a:solidFill>
                <a:effectLst>
                  <a:outerShdw blurRad="38100" dist="38100" dir="2700000" algn="tl">
                    <a:srgbClr val="000000">
                      <a:alpha val="43137"/>
                    </a:srgbClr>
                  </a:outerShdw>
                </a:effectLst>
              </a:rPr>
              <a:t>web development via e learning</a:t>
            </a:r>
            <a:endParaRPr lang="en-IN" sz="3200" dirty="0">
              <a:solidFill>
                <a:schemeClr val="accent4">
                  <a:lumMod val="20000"/>
                  <a:lumOff val="80000"/>
                </a:schemeClr>
              </a:solidFill>
              <a:effectLst>
                <a:outerShdw blurRad="38100" dist="38100" dir="2700000" algn="tl">
                  <a:srgbClr val="000000">
                    <a:alpha val="43137"/>
                  </a:srgbClr>
                </a:outerShdw>
              </a:effectLst>
            </a:endParaRPr>
          </a:p>
        </p:txBody>
      </p:sp>
      <p:sp>
        <p:nvSpPr>
          <p:cNvPr id="5" name="TextBox 4"/>
          <p:cNvSpPr txBox="1"/>
          <p:nvPr/>
        </p:nvSpPr>
        <p:spPr>
          <a:xfrm>
            <a:off x="500034" y="3505200"/>
            <a:ext cx="3690966" cy="2185214"/>
          </a:xfrm>
          <a:prstGeom prst="rect">
            <a:avLst/>
          </a:prstGeom>
          <a:noFill/>
        </p:spPr>
        <p:txBody>
          <a:bodyPr wrap="square" rtlCol="0">
            <a:spAutoFit/>
          </a:bodyPr>
          <a:lstStyle/>
          <a:p>
            <a:endParaRPr lang="en-IN" sz="3200" b="1" dirty="0">
              <a:effectLst>
                <a:outerShdw blurRad="38100" dist="38100" dir="2700000" algn="tl">
                  <a:srgbClr val="000000">
                    <a:alpha val="43137"/>
                  </a:srgbClr>
                </a:outerShdw>
              </a:effectLst>
            </a:endParaRPr>
          </a:p>
          <a:p>
            <a:r>
              <a:rPr lang="en-IN" sz="2400" b="1" dirty="0">
                <a:effectLst>
                  <a:outerShdw blurRad="38100" dist="38100" dir="2700000" algn="tl">
                    <a:srgbClr val="000000">
                      <a:alpha val="43137"/>
                    </a:srgbClr>
                  </a:outerShdw>
                </a:effectLst>
              </a:rPr>
              <a:t>Prepared By:</a:t>
            </a:r>
          </a:p>
          <a:p>
            <a:r>
              <a:rPr lang="en-IN" sz="2000" dirty="0"/>
              <a:t>Aman Prasad (186380307038)</a:t>
            </a:r>
          </a:p>
          <a:p>
            <a:r>
              <a:rPr lang="en-IN" sz="2000" dirty="0"/>
              <a:t>Dhruv Itwala (186380307010)</a:t>
            </a:r>
          </a:p>
          <a:p>
            <a:r>
              <a:rPr lang="en-IN" sz="2000" dirty="0"/>
              <a:t>Siddhi Patel (186380307036)</a:t>
            </a:r>
          </a:p>
          <a:p>
            <a:r>
              <a:rPr lang="en-IN" sz="2000" dirty="0"/>
              <a:t>Harsh Bhatiya (186380307002) </a:t>
            </a:r>
          </a:p>
        </p:txBody>
      </p:sp>
      <p:pic>
        <p:nvPicPr>
          <p:cNvPr id="6" name="Picture 5" descr="E:\PIT\parullogo.jp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bwMode="auto">
          <a:xfrm>
            <a:off x="3211273" y="76200"/>
            <a:ext cx="2721454" cy="1447800"/>
          </a:xfrm>
          <a:prstGeom prst="rect">
            <a:avLst/>
          </a:prstGeom>
          <a:noFill/>
        </p:spPr>
      </p:pic>
      <p:sp>
        <p:nvSpPr>
          <p:cNvPr id="3" name="TextBox 2"/>
          <p:cNvSpPr txBox="1"/>
          <p:nvPr/>
        </p:nvSpPr>
        <p:spPr>
          <a:xfrm>
            <a:off x="6553200" y="6096002"/>
            <a:ext cx="2286000" cy="584775"/>
          </a:xfrm>
          <a:prstGeom prst="rect">
            <a:avLst/>
          </a:prstGeom>
          <a:noFill/>
        </p:spPr>
        <p:txBody>
          <a:bodyPr wrap="square" rtlCol="0">
            <a:spAutoFit/>
          </a:bodyPr>
          <a:lstStyle/>
          <a:p>
            <a:r>
              <a:rPr lang="en-IN" sz="3200" b="1" dirty="0">
                <a:effectLst>
                  <a:outerShdw blurRad="38100" dist="38100" dir="2700000" algn="tl">
                    <a:srgbClr val="000000">
                      <a:alpha val="43137"/>
                    </a:srgbClr>
                  </a:outerShdw>
                </a:effectLst>
              </a:rPr>
              <a:t>PIET- DS(CE)</a:t>
            </a:r>
          </a:p>
        </p:txBody>
      </p:sp>
      <p:sp>
        <p:nvSpPr>
          <p:cNvPr id="4" name="TextBox 3">
            <a:extLst>
              <a:ext uri="{FF2B5EF4-FFF2-40B4-BE49-F238E27FC236}">
                <a16:creationId xmlns:a16="http://schemas.microsoft.com/office/drawing/2014/main" id="{F1561C20-D3D7-4E1A-A108-3FD93034EB03}"/>
              </a:ext>
            </a:extLst>
          </p:cNvPr>
          <p:cNvSpPr txBox="1"/>
          <p:nvPr/>
        </p:nvSpPr>
        <p:spPr>
          <a:xfrm>
            <a:off x="6248400" y="4800602"/>
            <a:ext cx="3276600" cy="769441"/>
          </a:xfrm>
          <a:prstGeom prst="rect">
            <a:avLst/>
          </a:prstGeom>
          <a:noFill/>
        </p:spPr>
        <p:txBody>
          <a:bodyPr wrap="square" rtlCol="0">
            <a:spAutoFit/>
          </a:bodyPr>
          <a:lstStyle/>
          <a:p>
            <a:r>
              <a:rPr lang="en-IN" sz="2400" b="1" dirty="0">
                <a:effectLst>
                  <a:outerShdw blurRad="38100" dist="38100" dir="2700000" algn="tl">
                    <a:srgbClr val="000000">
                      <a:alpha val="43137"/>
                    </a:srgbClr>
                  </a:outerShdw>
                </a:effectLst>
              </a:rPr>
              <a:t>Guided By:</a:t>
            </a:r>
          </a:p>
          <a:p>
            <a:r>
              <a:rPr lang="en-IN" sz="2000" dirty="0"/>
              <a:t>Kajol Patel</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AF3C7-FFAC-4E7A-8A48-CD1B6F958FD0}"/>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Cont..</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A874B29-A0C4-4F7E-A882-B47C6C042FC0}"/>
              </a:ext>
            </a:extLst>
          </p:cNvPr>
          <p:cNvSpPr>
            <a:spLocks noGrp="1"/>
          </p:cNvSpPr>
          <p:nvPr>
            <p:ph sz="quarter" idx="1"/>
          </p:nvPr>
        </p:nvSpPr>
        <p:spPr>
          <a:xfrm>
            <a:off x="612648" y="1981200"/>
            <a:ext cx="8153400" cy="4495800"/>
          </a:xfrm>
        </p:spPr>
        <p:txBody>
          <a:bodyPr>
            <a:normAutofit/>
          </a:bodyPr>
          <a:lstStyle/>
          <a:p>
            <a:pPr algn="just">
              <a:buFont typeface="Times New Roman" panose="02020603050405020304" pitchFamily="18" charset="0"/>
              <a:buChar char="−"/>
            </a:pPr>
            <a:r>
              <a:rPr lang="en-US" sz="2600" dirty="0"/>
              <a:t>The user can go ahead only if his/her concepts are clear.</a:t>
            </a:r>
          </a:p>
          <a:p>
            <a:pPr algn="just">
              <a:buFont typeface="Times New Roman" panose="02020603050405020304" pitchFamily="18" charset="0"/>
              <a:buChar char="−"/>
            </a:pPr>
            <a:r>
              <a:rPr lang="en-US" sz="2600" dirty="0"/>
              <a:t>Our course is certified course, and we provide certificates</a:t>
            </a:r>
          </a:p>
          <a:p>
            <a:pPr algn="just">
              <a:buFont typeface="Times New Roman" panose="02020603050405020304" pitchFamily="18" charset="0"/>
              <a:buChar char="−"/>
            </a:pPr>
            <a:r>
              <a:rPr lang="en-US" sz="2600" dirty="0"/>
              <a:t>As our website is a certified Course so , the learner will receive a certificate after the completion of course which can be attached in resumes</a:t>
            </a:r>
          </a:p>
          <a:p>
            <a:pPr algn="just">
              <a:buFont typeface="Times New Roman" panose="02020603050405020304" pitchFamily="18" charset="0"/>
              <a:buChar char="−"/>
            </a:pPr>
            <a:endParaRPr lang="en-IN" sz="2600" dirty="0"/>
          </a:p>
          <a:p>
            <a:pPr marL="0" indent="0">
              <a:buNone/>
            </a:pPr>
            <a:endParaRPr lang="en-IN" sz="2600" dirty="0"/>
          </a:p>
        </p:txBody>
      </p:sp>
    </p:spTree>
    <p:extLst>
      <p:ext uri="{BB962C8B-B14F-4D97-AF65-F5344CB8AC3E}">
        <p14:creationId xmlns:p14="http://schemas.microsoft.com/office/powerpoint/2010/main" val="2777572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outerShdw blurRad="38100" dist="38100" dir="2700000" algn="tl">
                    <a:srgbClr val="000000">
                      <a:alpha val="43137"/>
                    </a:srgbClr>
                  </a:outerShdw>
                </a:effectLst>
              </a:rPr>
              <a:t>Proposed System</a:t>
            </a:r>
          </a:p>
        </p:txBody>
      </p:sp>
      <p:sp>
        <p:nvSpPr>
          <p:cNvPr id="3" name="Content Placeholder 2"/>
          <p:cNvSpPr>
            <a:spLocks noGrp="1"/>
          </p:cNvSpPr>
          <p:nvPr>
            <p:ph sz="quarter" idx="1"/>
          </p:nvPr>
        </p:nvSpPr>
        <p:spPr>
          <a:xfrm>
            <a:off x="612648" y="1600200"/>
            <a:ext cx="8153400" cy="4800600"/>
          </a:xfrm>
        </p:spPr>
        <p:txBody>
          <a:bodyPr>
            <a:noAutofit/>
          </a:bodyPr>
          <a:lstStyle/>
          <a:p>
            <a:pPr lvl="0" algn="just"/>
            <a:r>
              <a:rPr lang="en-US" sz="2600" dirty="0"/>
              <a:t>Our website is free to use .</a:t>
            </a:r>
          </a:p>
          <a:p>
            <a:pPr lvl="0" algn="just"/>
            <a:r>
              <a:rPr lang="en-US" sz="2600" dirty="0"/>
              <a:t>New users need to register. </a:t>
            </a:r>
          </a:p>
          <a:p>
            <a:pPr lvl="0" algn="just"/>
            <a:r>
              <a:rPr lang="en-US" sz="2600" dirty="0">
                <a:cs typeface="Times New Roman" pitchFamily="18" charset="0"/>
              </a:rPr>
              <a:t>Simple code explanation with simple illustrate how to used it.</a:t>
            </a:r>
          </a:p>
          <a:p>
            <a:pPr lvl="0" algn="just"/>
            <a:r>
              <a:rPr lang="en-US" sz="2600" dirty="0">
                <a:cs typeface="Times New Roman" pitchFamily="18" charset="0"/>
              </a:rPr>
              <a:t>Student can choose the phase as per their interest.</a:t>
            </a:r>
          </a:p>
          <a:p>
            <a:pPr lvl="0" algn="just"/>
            <a:r>
              <a:rPr lang="en-US" sz="2600" dirty="0">
                <a:cs typeface="Times New Roman" pitchFamily="18" charset="0"/>
              </a:rPr>
              <a:t>Tutorial start from basic level and move all the way up to professional reference.</a:t>
            </a:r>
          </a:p>
          <a:p>
            <a:pPr lvl="0" algn="just"/>
            <a:r>
              <a:rPr lang="en-US" sz="2600" dirty="0">
                <a:cs typeface="Times New Roman" pitchFamily="18" charset="0"/>
              </a:rPr>
              <a:t>By using our online editor, you can edit your code and execute your code.</a:t>
            </a:r>
          </a:p>
          <a:p>
            <a:pPr marL="0" indent="0" algn="just">
              <a:buNone/>
            </a:pPr>
            <a:endParaRPr lang="en-US" sz="2600" dirty="0">
              <a:cs typeface="Times New Roman" pitchFamily="18" charset="0"/>
            </a:endParaRPr>
          </a:p>
        </p:txBody>
      </p:sp>
    </p:spTree>
    <p:extLst>
      <p:ext uri="{BB962C8B-B14F-4D97-AF65-F5344CB8AC3E}">
        <p14:creationId xmlns:p14="http://schemas.microsoft.com/office/powerpoint/2010/main" val="2651590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effectLst>
                  <a:outerShdw blurRad="38100" dist="38100" dir="2700000" algn="tl">
                    <a:srgbClr val="000000">
                      <a:alpha val="43137"/>
                    </a:srgbClr>
                  </a:outerShdw>
                </a:effectLst>
              </a:rPr>
              <a:t>Tools &amp; Technology </a:t>
            </a:r>
          </a:p>
        </p:txBody>
      </p:sp>
      <p:sp>
        <p:nvSpPr>
          <p:cNvPr id="3" name="Content Placeholder 2"/>
          <p:cNvSpPr>
            <a:spLocks noGrp="1"/>
          </p:cNvSpPr>
          <p:nvPr>
            <p:ph sz="quarter" idx="2"/>
          </p:nvPr>
        </p:nvSpPr>
        <p:spPr>
          <a:xfrm>
            <a:off x="598562" y="2348880"/>
            <a:ext cx="3886200" cy="3657600"/>
          </a:xfrm>
          <a:ln>
            <a:solidFill>
              <a:schemeClr val="bg2">
                <a:lumMod val="90000"/>
              </a:schemeClr>
            </a:solidFill>
          </a:ln>
        </p:spPr>
        <p:txBody>
          <a:bodyPr>
            <a:normAutofit/>
          </a:bodyPr>
          <a:lstStyle/>
          <a:p>
            <a:pPr marL="0" indent="0" algn="ctr">
              <a:buNone/>
            </a:pPr>
            <a:endParaRPr lang="en-IN" sz="2800" dirty="0"/>
          </a:p>
          <a:p>
            <a:pPr marL="0" indent="0" algn="ctr">
              <a:buNone/>
            </a:pPr>
            <a:endParaRPr lang="en-IN" sz="2800" dirty="0"/>
          </a:p>
          <a:p>
            <a:pPr marL="0" indent="0" algn="ctr">
              <a:buNone/>
            </a:pPr>
            <a:r>
              <a:rPr lang="en-IN" sz="2800" dirty="0"/>
              <a:t>HTML</a:t>
            </a:r>
          </a:p>
          <a:p>
            <a:pPr marL="0" indent="0" algn="ctr">
              <a:buNone/>
            </a:pPr>
            <a:r>
              <a:rPr lang="en-IN" sz="2800" dirty="0"/>
              <a:t>CSS</a:t>
            </a:r>
          </a:p>
          <a:p>
            <a:pPr marL="0" indent="0" algn="ctr">
              <a:buNone/>
            </a:pPr>
            <a:r>
              <a:rPr lang="en-IN" sz="2800" dirty="0"/>
              <a:t>PHP</a:t>
            </a:r>
          </a:p>
        </p:txBody>
      </p:sp>
      <p:sp>
        <p:nvSpPr>
          <p:cNvPr id="4" name="Content Placeholder 3"/>
          <p:cNvSpPr>
            <a:spLocks noGrp="1"/>
          </p:cNvSpPr>
          <p:nvPr>
            <p:ph sz="quarter" idx="4"/>
          </p:nvPr>
        </p:nvSpPr>
        <p:spPr>
          <a:xfrm>
            <a:off x="4800600" y="2348880"/>
            <a:ext cx="3886200" cy="3657600"/>
          </a:xfrm>
          <a:ln>
            <a:solidFill>
              <a:schemeClr val="bg2">
                <a:lumMod val="75000"/>
              </a:schemeClr>
            </a:solidFill>
          </a:ln>
        </p:spPr>
        <p:txBody>
          <a:bodyPr/>
          <a:lstStyle/>
          <a:p>
            <a:pPr marL="0" indent="0" algn="ctr">
              <a:buNone/>
            </a:pPr>
            <a:endParaRPr lang="en-IN" dirty="0"/>
          </a:p>
          <a:p>
            <a:pPr marL="0" indent="0" algn="ctr">
              <a:buNone/>
            </a:pPr>
            <a:endParaRPr lang="en-IN" dirty="0"/>
          </a:p>
          <a:p>
            <a:pPr marL="0" indent="0" algn="ctr">
              <a:buNone/>
            </a:pPr>
            <a:r>
              <a:rPr lang="en-IN" dirty="0"/>
              <a:t>MySQL</a:t>
            </a:r>
          </a:p>
        </p:txBody>
      </p:sp>
      <p:sp>
        <p:nvSpPr>
          <p:cNvPr id="5" name="Text Placeholder 4"/>
          <p:cNvSpPr>
            <a:spLocks noGrp="1"/>
          </p:cNvSpPr>
          <p:nvPr>
            <p:ph type="body" sz="quarter" idx="1"/>
          </p:nvPr>
        </p:nvSpPr>
        <p:spPr/>
        <p:txBody>
          <a:bodyPr/>
          <a:lstStyle/>
          <a:p>
            <a:pPr algn="ctr"/>
            <a:r>
              <a:rPr lang="en-IN" dirty="0"/>
              <a:t>Front End</a:t>
            </a:r>
          </a:p>
        </p:txBody>
      </p:sp>
      <p:sp>
        <p:nvSpPr>
          <p:cNvPr id="6" name="Text Placeholder 5"/>
          <p:cNvSpPr>
            <a:spLocks noGrp="1"/>
          </p:cNvSpPr>
          <p:nvPr>
            <p:ph type="body" sz="quarter" idx="3"/>
          </p:nvPr>
        </p:nvSpPr>
        <p:spPr/>
        <p:txBody>
          <a:bodyPr/>
          <a:lstStyle/>
          <a:p>
            <a:pPr algn="ctr"/>
            <a:r>
              <a:rPr lang="en-IN" dirty="0"/>
              <a:t>Back End</a:t>
            </a:r>
          </a:p>
        </p:txBody>
      </p:sp>
    </p:spTree>
    <p:extLst>
      <p:ext uri="{BB962C8B-B14F-4D97-AF65-F5344CB8AC3E}">
        <p14:creationId xmlns:p14="http://schemas.microsoft.com/office/powerpoint/2010/main" val="1397911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outerShdw blurRad="38100" dist="38100" dir="2700000" algn="tl">
                    <a:srgbClr val="000000">
                      <a:alpha val="43137"/>
                    </a:srgbClr>
                  </a:outerShdw>
                </a:effectLst>
              </a:rPr>
              <a:t>Advantages </a:t>
            </a:r>
          </a:p>
        </p:txBody>
      </p:sp>
      <p:sp>
        <p:nvSpPr>
          <p:cNvPr id="3" name="Content Placeholder 2"/>
          <p:cNvSpPr>
            <a:spLocks noGrp="1"/>
          </p:cNvSpPr>
          <p:nvPr>
            <p:ph sz="quarter" idx="1"/>
          </p:nvPr>
        </p:nvSpPr>
        <p:spPr>
          <a:xfrm>
            <a:off x="612648" y="1771650"/>
            <a:ext cx="8153400" cy="5105400"/>
          </a:xfrm>
        </p:spPr>
        <p:txBody>
          <a:bodyPr anchor="t">
            <a:normAutofit/>
          </a:bodyPr>
          <a:lstStyle/>
          <a:p>
            <a:pPr algn="just"/>
            <a:r>
              <a:rPr lang="en-US" sz="2600" dirty="0"/>
              <a:t>Our website is free to use , anyone can access it from anywhere , and it is 24x7 available .</a:t>
            </a:r>
          </a:p>
          <a:p>
            <a:pPr algn="just"/>
            <a:r>
              <a:rPr lang="en-US" sz="2600" dirty="0"/>
              <a:t>Our course is a certified course so one could have certificate after the completion of course.</a:t>
            </a:r>
          </a:p>
          <a:p>
            <a:pPr algn="just"/>
            <a:r>
              <a:rPr lang="en-US" sz="2600" dirty="0"/>
              <a:t>We provide the information in easy and understandable language so one could easily get to know .</a:t>
            </a:r>
          </a:p>
          <a:p>
            <a:pPr algn="just"/>
            <a:r>
              <a:rPr lang="en-US" sz="2600" dirty="0"/>
              <a:t>We conduct mock tests after each section and provide editor and compiler where they can code and clear their doubts , they can  contact us any time for any query and we assure to give replay within 24 hrs...</a:t>
            </a:r>
            <a:endParaRPr lang="en-IN" sz="2600" dirty="0"/>
          </a:p>
        </p:txBody>
      </p:sp>
    </p:spTree>
    <p:extLst>
      <p:ext uri="{BB962C8B-B14F-4D97-AF65-F5344CB8AC3E}">
        <p14:creationId xmlns:p14="http://schemas.microsoft.com/office/powerpoint/2010/main" val="2384985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outerShdw blurRad="38100" dist="38100" dir="2700000" algn="tl">
                    <a:srgbClr val="000000">
                      <a:alpha val="43137"/>
                    </a:srgbClr>
                  </a:outerShdw>
                </a:effectLst>
              </a:rPr>
              <a:t>Disadvantages</a:t>
            </a:r>
          </a:p>
        </p:txBody>
      </p:sp>
      <p:sp>
        <p:nvSpPr>
          <p:cNvPr id="3" name="Content Placeholder 2"/>
          <p:cNvSpPr>
            <a:spLocks noGrp="1"/>
          </p:cNvSpPr>
          <p:nvPr>
            <p:ph sz="quarter" idx="1"/>
          </p:nvPr>
        </p:nvSpPr>
        <p:spPr>
          <a:xfrm>
            <a:off x="612648" y="1981200"/>
            <a:ext cx="8153400" cy="5029200"/>
          </a:xfrm>
        </p:spPr>
        <p:txBody>
          <a:bodyPr anchor="t">
            <a:noAutofit/>
          </a:bodyPr>
          <a:lstStyle/>
          <a:p>
            <a:pPr algn="just">
              <a:buFont typeface="Wingdings" pitchFamily="2" charset="2"/>
              <a:buChar char="q"/>
            </a:pPr>
            <a:r>
              <a:rPr lang="en-US" sz="2600" dirty="0"/>
              <a:t>The user can cheat in quiz as we don't have any kind of anti-cheat system.</a:t>
            </a:r>
          </a:p>
          <a:p>
            <a:pPr algn="just">
              <a:buFont typeface="Wingdings" pitchFamily="2" charset="2"/>
              <a:buChar char="q"/>
            </a:pPr>
            <a:r>
              <a:rPr lang="en-US" sz="2600" dirty="0"/>
              <a:t>In Editor and compiler, the user must write code themselves as we don't provide the code (But they simply copy paste our explanation code and can have changes in it)</a:t>
            </a:r>
          </a:p>
          <a:p>
            <a:pPr algn="just">
              <a:buFont typeface="Wingdings" pitchFamily="2" charset="2"/>
              <a:buChar char="q"/>
            </a:pPr>
            <a:r>
              <a:rPr lang="en-US" sz="2600" dirty="0"/>
              <a:t>We don't provide compiler and editors for Database linking so for that they must install Xampp Server (Though we will teach them each and everything properly)</a:t>
            </a:r>
          </a:p>
        </p:txBody>
      </p:sp>
    </p:spTree>
    <p:extLst>
      <p:ext uri="{BB962C8B-B14F-4D97-AF65-F5344CB8AC3E}">
        <p14:creationId xmlns:p14="http://schemas.microsoft.com/office/powerpoint/2010/main" val="1819187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BD797-57CC-44F3-A521-113D2B29A37A}"/>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Cont..</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2F501FA-7B6C-476F-83CD-0B008CD3A83E}"/>
              </a:ext>
            </a:extLst>
          </p:cNvPr>
          <p:cNvSpPr>
            <a:spLocks noGrp="1"/>
          </p:cNvSpPr>
          <p:nvPr>
            <p:ph sz="quarter" idx="1"/>
          </p:nvPr>
        </p:nvSpPr>
        <p:spPr>
          <a:xfrm>
            <a:off x="612648" y="1981200"/>
            <a:ext cx="8153400" cy="4495800"/>
          </a:xfrm>
        </p:spPr>
        <p:txBody>
          <a:bodyPr>
            <a:normAutofit/>
          </a:bodyPr>
          <a:lstStyle/>
          <a:p>
            <a:pPr algn="just">
              <a:buFont typeface="Wingdings" pitchFamily="2" charset="2"/>
              <a:buChar char="q"/>
            </a:pPr>
            <a:r>
              <a:rPr lang="en-US" sz="2600" dirty="0"/>
              <a:t>The user need a good internet connection as our website is online.</a:t>
            </a:r>
          </a:p>
          <a:p>
            <a:pPr algn="just">
              <a:buFont typeface="Wingdings" pitchFamily="2" charset="2"/>
              <a:buChar char="q"/>
            </a:pPr>
            <a:r>
              <a:rPr lang="en-US" sz="2600" dirty="0"/>
              <a:t>If user knows the html and php and he wanted directly you learn Database portion the user must have to give all the mock testes once and must score passing marks .</a:t>
            </a:r>
          </a:p>
          <a:p>
            <a:endParaRPr lang="en-IN" sz="2600" dirty="0"/>
          </a:p>
        </p:txBody>
      </p:sp>
    </p:spTree>
    <p:extLst>
      <p:ext uri="{BB962C8B-B14F-4D97-AF65-F5344CB8AC3E}">
        <p14:creationId xmlns:p14="http://schemas.microsoft.com/office/powerpoint/2010/main" val="2605317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BD797-57CC-44F3-A521-113D2B29A37A}"/>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Data Dictionary</a:t>
            </a:r>
            <a:endParaRPr lang="en-IN" dirty="0">
              <a:effectLst>
                <a:outerShdw blurRad="38100" dist="38100" dir="2700000" algn="tl">
                  <a:srgbClr val="000000">
                    <a:alpha val="43137"/>
                  </a:srgbClr>
                </a:outerShdw>
              </a:effectLst>
            </a:endParaRPr>
          </a:p>
        </p:txBody>
      </p:sp>
      <p:pic>
        <p:nvPicPr>
          <p:cNvPr id="1026" name="Picture 2"/>
          <p:cNvPicPr>
            <a:picLocks noGrp="1" noChangeAspect="1" noChangeArrowheads="1"/>
          </p:cNvPicPr>
          <p:nvPr>
            <p:ph sz="quarter" idx="1"/>
          </p:nvPr>
        </p:nvPicPr>
        <p:blipFill>
          <a:blip r:embed="rId2"/>
          <a:srcRect/>
          <a:stretch>
            <a:fillRect/>
          </a:stretch>
        </p:blipFill>
        <p:spPr bwMode="auto">
          <a:xfrm>
            <a:off x="66614" y="2730198"/>
            <a:ext cx="8969882" cy="2354986"/>
          </a:xfrm>
          <a:prstGeom prst="rect">
            <a:avLst/>
          </a:prstGeom>
          <a:noFill/>
          <a:ln w="9525">
            <a:noFill/>
            <a:miter lim="800000"/>
            <a:headEnd/>
            <a:tailEnd/>
          </a:ln>
          <a:effectLst/>
        </p:spPr>
      </p:pic>
    </p:spTree>
    <p:extLst>
      <p:ext uri="{BB962C8B-B14F-4D97-AF65-F5344CB8AC3E}">
        <p14:creationId xmlns:p14="http://schemas.microsoft.com/office/powerpoint/2010/main" val="2605317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BD797-57CC-44F3-A521-113D2B29A37A}"/>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Cont..</a:t>
            </a:r>
            <a:endParaRPr lang="en-IN" dirty="0">
              <a:effectLst>
                <a:outerShdw blurRad="38100" dist="38100" dir="2700000" algn="tl">
                  <a:srgbClr val="000000">
                    <a:alpha val="43137"/>
                  </a:srgbClr>
                </a:outerShdw>
              </a:effectLst>
            </a:endParaRPr>
          </a:p>
        </p:txBody>
      </p:sp>
      <p:pic>
        <p:nvPicPr>
          <p:cNvPr id="2050" name="Picture 2"/>
          <p:cNvPicPr>
            <a:picLocks noGrp="1" noChangeAspect="1" noChangeArrowheads="1"/>
          </p:cNvPicPr>
          <p:nvPr>
            <p:ph sz="quarter" idx="1"/>
          </p:nvPr>
        </p:nvPicPr>
        <p:blipFill>
          <a:blip r:embed="rId2"/>
          <a:srcRect/>
          <a:stretch>
            <a:fillRect/>
          </a:stretch>
        </p:blipFill>
        <p:spPr bwMode="auto">
          <a:xfrm>
            <a:off x="58156" y="2710743"/>
            <a:ext cx="8978340" cy="2432770"/>
          </a:xfrm>
          <a:prstGeom prst="rect">
            <a:avLst/>
          </a:prstGeom>
          <a:noFill/>
          <a:ln w="9525">
            <a:noFill/>
            <a:miter lim="800000"/>
            <a:headEnd/>
            <a:tailEnd/>
          </a:ln>
          <a:effectLst/>
        </p:spPr>
      </p:pic>
    </p:spTree>
    <p:extLst>
      <p:ext uri="{BB962C8B-B14F-4D97-AF65-F5344CB8AC3E}">
        <p14:creationId xmlns:p14="http://schemas.microsoft.com/office/powerpoint/2010/main" val="2605317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BD797-57CC-44F3-A521-113D2B29A37A}"/>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Cont..</a:t>
            </a:r>
            <a:endParaRPr lang="en-IN" dirty="0">
              <a:effectLst>
                <a:outerShdw blurRad="38100" dist="38100" dir="2700000" algn="tl">
                  <a:srgbClr val="000000">
                    <a:alpha val="43137"/>
                  </a:srgbClr>
                </a:outerShdw>
              </a:effectLst>
            </a:endParaRPr>
          </a:p>
        </p:txBody>
      </p:sp>
      <p:pic>
        <p:nvPicPr>
          <p:cNvPr id="3074" name="Picture 2"/>
          <p:cNvPicPr>
            <a:picLocks noGrp="1" noChangeAspect="1" noChangeArrowheads="1"/>
          </p:cNvPicPr>
          <p:nvPr>
            <p:ph sz="quarter" idx="1"/>
          </p:nvPr>
        </p:nvPicPr>
        <p:blipFill>
          <a:blip r:embed="rId2"/>
          <a:srcRect/>
          <a:stretch>
            <a:fillRect/>
          </a:stretch>
        </p:blipFill>
        <p:spPr bwMode="auto">
          <a:xfrm>
            <a:off x="116593" y="2615104"/>
            <a:ext cx="9027407" cy="2398071"/>
          </a:xfrm>
          <a:prstGeom prst="rect">
            <a:avLst/>
          </a:prstGeom>
          <a:noFill/>
          <a:ln w="9525">
            <a:noFill/>
            <a:miter lim="800000"/>
            <a:headEnd/>
            <a:tailEnd/>
          </a:ln>
          <a:effectLst/>
        </p:spPr>
      </p:pic>
    </p:spTree>
    <p:extLst>
      <p:ext uri="{BB962C8B-B14F-4D97-AF65-F5344CB8AC3E}">
        <p14:creationId xmlns:p14="http://schemas.microsoft.com/office/powerpoint/2010/main" val="2605317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BD797-57CC-44F3-A521-113D2B29A37A}"/>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Cont..</a:t>
            </a:r>
            <a:endParaRPr lang="en-IN" dirty="0">
              <a:effectLst>
                <a:outerShdw blurRad="38100" dist="38100" dir="2700000" algn="tl">
                  <a:srgbClr val="000000">
                    <a:alpha val="43137"/>
                  </a:srgbClr>
                </a:outerShdw>
              </a:effectLst>
            </a:endParaRPr>
          </a:p>
        </p:txBody>
      </p:sp>
      <p:pic>
        <p:nvPicPr>
          <p:cNvPr id="4098" name="Picture 2"/>
          <p:cNvPicPr>
            <a:picLocks noGrp="1" noChangeAspect="1" noChangeArrowheads="1"/>
          </p:cNvPicPr>
          <p:nvPr>
            <p:ph sz="quarter" idx="1"/>
          </p:nvPr>
        </p:nvPicPr>
        <p:blipFill>
          <a:blip r:embed="rId2"/>
          <a:srcRect/>
          <a:stretch>
            <a:fillRect/>
          </a:stretch>
        </p:blipFill>
        <p:spPr bwMode="auto">
          <a:xfrm>
            <a:off x="244176" y="2275464"/>
            <a:ext cx="8614105" cy="2868049"/>
          </a:xfrm>
          <a:prstGeom prst="rect">
            <a:avLst/>
          </a:prstGeom>
          <a:noFill/>
          <a:ln w="9525">
            <a:noFill/>
            <a:miter lim="800000"/>
            <a:headEnd/>
            <a:tailEnd/>
          </a:ln>
          <a:effectLst/>
        </p:spPr>
      </p:pic>
    </p:spTree>
    <p:extLst>
      <p:ext uri="{BB962C8B-B14F-4D97-AF65-F5344CB8AC3E}">
        <p14:creationId xmlns:p14="http://schemas.microsoft.com/office/powerpoint/2010/main" val="2605317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IN" dirty="0">
                <a:effectLst>
                  <a:outerShdw blurRad="38100" dist="38100" dir="2700000" algn="tl">
                    <a:srgbClr val="000000">
                      <a:alpha val="43137"/>
                    </a:srgbClr>
                  </a:outerShdw>
                </a:effectLst>
              </a:rPr>
              <a:t>Outlines</a:t>
            </a:r>
          </a:p>
        </p:txBody>
      </p:sp>
      <p:sp>
        <p:nvSpPr>
          <p:cNvPr id="3" name="Content Placeholder 2"/>
          <p:cNvSpPr>
            <a:spLocks noGrp="1" noEditPoints="1"/>
          </p:cNvSpPr>
          <p:nvPr>
            <p:ph sz="quarter" idx="1"/>
          </p:nvPr>
        </p:nvSpPr>
        <p:spPr>
          <a:xfrm>
            <a:off x="612648" y="1600200"/>
            <a:ext cx="8153400" cy="5257800"/>
          </a:xfrm>
        </p:spPr>
        <p:txBody>
          <a:bodyPr>
            <a:normAutofit/>
          </a:bodyPr>
          <a:lstStyle/>
          <a:p>
            <a:pPr>
              <a:lnSpc>
                <a:spcPct val="150000"/>
              </a:lnSpc>
              <a:buFont typeface="Wingdings" pitchFamily="2" charset="2"/>
              <a:buChar char="q"/>
            </a:pPr>
            <a:r>
              <a:rPr lang="en-IN" sz="2400" dirty="0">
                <a:cs typeface="Times New Roman" pitchFamily="18" charset="0"/>
              </a:rPr>
              <a:t>Abstract</a:t>
            </a:r>
          </a:p>
          <a:p>
            <a:pPr>
              <a:lnSpc>
                <a:spcPct val="150000"/>
              </a:lnSpc>
              <a:buFont typeface="Wingdings" pitchFamily="2" charset="2"/>
              <a:buChar char="q"/>
            </a:pPr>
            <a:r>
              <a:rPr lang="en-IN" sz="2400" dirty="0">
                <a:cs typeface="Times New Roman" pitchFamily="18" charset="0"/>
              </a:rPr>
              <a:t>Introduction</a:t>
            </a:r>
          </a:p>
          <a:p>
            <a:pPr>
              <a:lnSpc>
                <a:spcPct val="150000"/>
              </a:lnSpc>
              <a:buFont typeface="Wingdings" pitchFamily="2" charset="2"/>
              <a:buChar char="q"/>
            </a:pPr>
            <a:r>
              <a:rPr lang="en-IN" sz="2400" dirty="0">
                <a:cs typeface="Times New Roman" pitchFamily="18" charset="0"/>
              </a:rPr>
              <a:t>Scope of  System</a:t>
            </a:r>
          </a:p>
          <a:p>
            <a:pPr>
              <a:lnSpc>
                <a:spcPct val="150000"/>
              </a:lnSpc>
              <a:buFont typeface="Wingdings" pitchFamily="2" charset="2"/>
              <a:buChar char="q"/>
            </a:pPr>
            <a:r>
              <a:rPr lang="en-IN" sz="2400" dirty="0">
                <a:cs typeface="Times New Roman" pitchFamily="18" charset="0"/>
              </a:rPr>
              <a:t>Existing System</a:t>
            </a:r>
          </a:p>
          <a:p>
            <a:pPr>
              <a:lnSpc>
                <a:spcPct val="150000"/>
              </a:lnSpc>
              <a:buFont typeface="Wingdings" pitchFamily="2" charset="2"/>
              <a:buChar char="q"/>
            </a:pPr>
            <a:r>
              <a:rPr lang="en-IN" sz="2400" dirty="0">
                <a:cs typeface="Times New Roman" pitchFamily="18" charset="0"/>
              </a:rPr>
              <a:t>Proposed System</a:t>
            </a:r>
          </a:p>
          <a:p>
            <a:pPr>
              <a:lnSpc>
                <a:spcPct val="150000"/>
              </a:lnSpc>
              <a:buFont typeface="Wingdings" pitchFamily="2" charset="2"/>
              <a:buChar char="q"/>
            </a:pPr>
            <a:r>
              <a:rPr lang="en-IN" sz="2400" dirty="0">
                <a:cs typeface="Times New Roman" pitchFamily="18" charset="0"/>
              </a:rPr>
              <a:t>Tools &amp; Technology</a:t>
            </a:r>
          </a:p>
          <a:p>
            <a:pPr>
              <a:lnSpc>
                <a:spcPct val="150000"/>
              </a:lnSpc>
              <a:buFont typeface="Wingdings" pitchFamily="2" charset="2"/>
              <a:buChar char="q"/>
            </a:pPr>
            <a:r>
              <a:rPr lang="en-IN" sz="2400" dirty="0">
                <a:cs typeface="Times New Roman" pitchFamily="18" charset="0"/>
              </a:rPr>
              <a:t>Advantages &amp; Disadvantages </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BD797-57CC-44F3-A521-113D2B29A37A}"/>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Cont..</a:t>
            </a:r>
            <a:endParaRPr lang="en-IN" dirty="0">
              <a:effectLst>
                <a:outerShdw blurRad="38100" dist="38100" dir="2700000" algn="tl">
                  <a:srgbClr val="000000">
                    <a:alpha val="43137"/>
                  </a:srgbClr>
                </a:outerShdw>
              </a:effectLst>
            </a:endParaRPr>
          </a:p>
        </p:txBody>
      </p:sp>
      <p:pic>
        <p:nvPicPr>
          <p:cNvPr id="5122" name="Picture 2"/>
          <p:cNvPicPr>
            <a:picLocks noGrp="1" noChangeAspect="1" noChangeArrowheads="1"/>
          </p:cNvPicPr>
          <p:nvPr>
            <p:ph sz="quarter" idx="1"/>
          </p:nvPr>
        </p:nvPicPr>
        <p:blipFill>
          <a:blip r:embed="rId2"/>
          <a:srcRect/>
          <a:stretch>
            <a:fillRect/>
          </a:stretch>
        </p:blipFill>
        <p:spPr bwMode="auto">
          <a:xfrm>
            <a:off x="214282" y="2330377"/>
            <a:ext cx="8772260" cy="3170325"/>
          </a:xfrm>
          <a:prstGeom prst="rect">
            <a:avLst/>
          </a:prstGeom>
          <a:noFill/>
          <a:ln w="9525">
            <a:noFill/>
            <a:miter lim="800000"/>
            <a:headEnd/>
            <a:tailEnd/>
          </a:ln>
          <a:effectLst/>
        </p:spPr>
      </p:pic>
    </p:spTree>
    <p:extLst>
      <p:ext uri="{BB962C8B-B14F-4D97-AF65-F5344CB8AC3E}">
        <p14:creationId xmlns:p14="http://schemas.microsoft.com/office/powerpoint/2010/main" val="2605317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BD797-57CC-44F3-A521-113D2B29A37A}"/>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Cont..</a:t>
            </a:r>
            <a:endParaRPr lang="en-IN" dirty="0">
              <a:effectLst>
                <a:outerShdw blurRad="38100" dist="38100" dir="2700000" algn="tl">
                  <a:srgbClr val="000000">
                    <a:alpha val="43137"/>
                  </a:srgbClr>
                </a:outerShdw>
              </a:effectLst>
            </a:endParaRPr>
          </a:p>
        </p:txBody>
      </p:sp>
      <p:pic>
        <p:nvPicPr>
          <p:cNvPr id="6146" name="Picture 2"/>
          <p:cNvPicPr>
            <a:picLocks noGrp="1" noChangeAspect="1" noChangeArrowheads="1"/>
          </p:cNvPicPr>
          <p:nvPr>
            <p:ph sz="quarter" idx="1"/>
          </p:nvPr>
        </p:nvPicPr>
        <p:blipFill>
          <a:blip r:embed="rId2"/>
          <a:srcRect/>
          <a:stretch>
            <a:fillRect/>
          </a:stretch>
        </p:blipFill>
        <p:spPr bwMode="auto">
          <a:xfrm>
            <a:off x="179512" y="2844520"/>
            <a:ext cx="8856984" cy="2727619"/>
          </a:xfrm>
          <a:prstGeom prst="rect">
            <a:avLst/>
          </a:prstGeom>
          <a:noFill/>
          <a:ln w="9525">
            <a:noFill/>
            <a:miter lim="800000"/>
            <a:headEnd/>
            <a:tailEnd/>
          </a:ln>
          <a:effectLst/>
        </p:spPr>
      </p:pic>
    </p:spTree>
    <p:extLst>
      <p:ext uri="{BB962C8B-B14F-4D97-AF65-F5344CB8AC3E}">
        <p14:creationId xmlns:p14="http://schemas.microsoft.com/office/powerpoint/2010/main" val="2605317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BD797-57CC-44F3-A521-113D2B29A37A}"/>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Cont..</a:t>
            </a:r>
            <a:endParaRPr lang="en-IN" dirty="0">
              <a:effectLst>
                <a:outerShdw blurRad="38100" dist="38100" dir="2700000" algn="tl">
                  <a:srgbClr val="000000">
                    <a:alpha val="43137"/>
                  </a:srgbClr>
                </a:outerShdw>
              </a:effectLst>
            </a:endParaRPr>
          </a:p>
        </p:txBody>
      </p:sp>
      <p:pic>
        <p:nvPicPr>
          <p:cNvPr id="7170" name="Picture 2"/>
          <p:cNvPicPr>
            <a:picLocks noGrp="1" noChangeAspect="1" noChangeArrowheads="1"/>
          </p:cNvPicPr>
          <p:nvPr>
            <p:ph sz="quarter" idx="1"/>
          </p:nvPr>
        </p:nvPicPr>
        <p:blipFill>
          <a:blip r:embed="rId2"/>
          <a:srcRect/>
          <a:stretch>
            <a:fillRect/>
          </a:stretch>
        </p:blipFill>
        <p:spPr bwMode="auto">
          <a:xfrm>
            <a:off x="428596" y="2369352"/>
            <a:ext cx="8486306" cy="3345665"/>
          </a:xfrm>
          <a:prstGeom prst="rect">
            <a:avLst/>
          </a:prstGeom>
          <a:noFill/>
          <a:ln w="9525">
            <a:noFill/>
            <a:miter lim="800000"/>
            <a:headEnd/>
            <a:tailEnd/>
          </a:ln>
          <a:effectLst/>
        </p:spPr>
      </p:pic>
    </p:spTree>
    <p:extLst>
      <p:ext uri="{BB962C8B-B14F-4D97-AF65-F5344CB8AC3E}">
        <p14:creationId xmlns:p14="http://schemas.microsoft.com/office/powerpoint/2010/main" val="2605317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BD797-57CC-44F3-A521-113D2B29A37A}"/>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E-R Diagram</a:t>
            </a:r>
            <a:endParaRPr lang="en-IN" dirty="0">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1BD0D15D-4F96-4989-B215-C1E4F3520AAF}"/>
              </a:ext>
            </a:extLst>
          </p:cNvPr>
          <p:cNvPicPr>
            <a:picLocks noGrp="1"/>
          </p:cNvPicPr>
          <p:nvPr>
            <p:ph sz="quarter" idx="1"/>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11274" r="3291" b="2096"/>
          <a:stretch/>
        </p:blipFill>
        <p:spPr bwMode="auto">
          <a:xfrm>
            <a:off x="755576" y="1687614"/>
            <a:ext cx="8010471" cy="490973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05317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BD797-57CC-44F3-A521-113D2B29A37A}"/>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Use Case Diagram</a:t>
            </a:r>
            <a:endParaRPr lang="en-IN" dirty="0">
              <a:effectLst>
                <a:outerShdw blurRad="38100" dist="38100" dir="2700000" algn="tl">
                  <a:srgbClr val="000000">
                    <a:alpha val="43137"/>
                  </a:srgbClr>
                </a:outerShdw>
              </a:effectLst>
            </a:endParaRPr>
          </a:p>
        </p:txBody>
      </p:sp>
      <p:pic>
        <p:nvPicPr>
          <p:cNvPr id="6" name="Content Placeholder 5" descr="usecase diagram.PNG"/>
          <p:cNvPicPr>
            <a:picLocks noGrp="1" noChangeAspect="1"/>
          </p:cNvPicPr>
          <p:nvPr>
            <p:ph sz="quarter" idx="1"/>
          </p:nvPr>
        </p:nvPicPr>
        <p:blipFill>
          <a:blip r:embed="rId2"/>
          <a:stretch>
            <a:fillRect/>
          </a:stretch>
        </p:blipFill>
        <p:spPr>
          <a:xfrm>
            <a:off x="1357290" y="1571613"/>
            <a:ext cx="6715172" cy="5137552"/>
          </a:xfrm>
        </p:spPr>
      </p:pic>
    </p:spTree>
    <p:extLst>
      <p:ext uri="{BB962C8B-B14F-4D97-AF65-F5344CB8AC3E}">
        <p14:creationId xmlns:p14="http://schemas.microsoft.com/office/powerpoint/2010/main" val="2605317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BD797-57CC-44F3-A521-113D2B29A37A}"/>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Activity Diagram</a:t>
            </a:r>
            <a:endParaRPr lang="en-IN" dirty="0">
              <a:effectLst>
                <a:outerShdw blurRad="38100" dist="38100" dir="2700000" algn="tl">
                  <a:srgbClr val="000000">
                    <a:alpha val="43137"/>
                  </a:srgbClr>
                </a:outerShdw>
              </a:effectLst>
            </a:endParaRPr>
          </a:p>
        </p:txBody>
      </p:sp>
      <p:pic>
        <p:nvPicPr>
          <p:cNvPr id="6" name="Content Placeholder 5" descr="usecase diagram.PNG"/>
          <p:cNvPicPr>
            <a:picLocks noGrp="1" noChangeAspect="1"/>
          </p:cNvPicPr>
          <p:nvPr>
            <p:ph sz="quarter" idx="1"/>
          </p:nvPr>
        </p:nvPicPr>
        <p:blipFill>
          <a:blip r:embed="rId2"/>
          <a:stretch>
            <a:fillRect/>
          </a:stretch>
        </p:blipFill>
        <p:spPr>
          <a:xfrm>
            <a:off x="791580" y="1523846"/>
            <a:ext cx="7560840" cy="5137552"/>
          </a:xfrm>
        </p:spPr>
      </p:pic>
    </p:spTree>
    <p:extLst>
      <p:ext uri="{BB962C8B-B14F-4D97-AF65-F5344CB8AC3E}">
        <p14:creationId xmlns:p14="http://schemas.microsoft.com/office/powerpoint/2010/main" val="2605317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BD797-57CC-44F3-A521-113D2B29A37A}"/>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System Flow Diagram</a:t>
            </a:r>
            <a:endParaRPr lang="en-IN" dirty="0">
              <a:effectLst>
                <a:outerShdw blurRad="38100" dist="38100" dir="2700000" algn="tl">
                  <a:srgbClr val="000000">
                    <a:alpha val="43137"/>
                  </a:srgbClr>
                </a:outerShdw>
              </a:effectLst>
            </a:endParaRPr>
          </a:p>
        </p:txBody>
      </p:sp>
      <p:pic>
        <p:nvPicPr>
          <p:cNvPr id="6" name="Content Placeholder 5" descr="usecase diagram.PNG"/>
          <p:cNvPicPr>
            <a:picLocks noGrp="1" noChangeAspect="1"/>
          </p:cNvPicPr>
          <p:nvPr>
            <p:ph sz="quarter" idx="1"/>
          </p:nvPr>
        </p:nvPicPr>
        <p:blipFill>
          <a:blip r:embed="rId2"/>
          <a:stretch>
            <a:fillRect/>
          </a:stretch>
        </p:blipFill>
        <p:spPr>
          <a:xfrm>
            <a:off x="428596" y="1916832"/>
            <a:ext cx="8286808" cy="4183995"/>
          </a:xfrm>
        </p:spPr>
      </p:pic>
    </p:spTree>
    <p:extLst>
      <p:ext uri="{BB962C8B-B14F-4D97-AF65-F5344CB8AC3E}">
        <p14:creationId xmlns:p14="http://schemas.microsoft.com/office/powerpoint/2010/main" val="2605317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BD797-57CC-44F3-A521-113D2B29A37A}"/>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Class Diagram</a:t>
            </a:r>
            <a:endParaRPr lang="en-IN" dirty="0">
              <a:effectLst>
                <a:outerShdw blurRad="38100" dist="38100" dir="2700000" algn="tl">
                  <a:srgbClr val="000000">
                    <a:alpha val="43137"/>
                  </a:srgbClr>
                </a:outerShdw>
              </a:effectLst>
            </a:endParaRPr>
          </a:p>
        </p:txBody>
      </p:sp>
      <p:pic>
        <p:nvPicPr>
          <p:cNvPr id="6" name="Content Placeholder 5" descr="usecase diagram.PNG"/>
          <p:cNvPicPr>
            <a:picLocks noGrp="1" noChangeAspect="1"/>
          </p:cNvPicPr>
          <p:nvPr>
            <p:ph sz="quarter" idx="1"/>
          </p:nvPr>
        </p:nvPicPr>
        <p:blipFill>
          <a:blip r:embed="rId2"/>
          <a:stretch>
            <a:fillRect/>
          </a:stretch>
        </p:blipFill>
        <p:spPr>
          <a:xfrm>
            <a:off x="27482" y="1556792"/>
            <a:ext cx="9122198" cy="5301208"/>
          </a:xfrm>
        </p:spPr>
      </p:pic>
    </p:spTree>
    <p:extLst>
      <p:ext uri="{BB962C8B-B14F-4D97-AF65-F5344CB8AC3E}">
        <p14:creationId xmlns:p14="http://schemas.microsoft.com/office/powerpoint/2010/main" val="2605317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BD797-57CC-44F3-A521-113D2B29A37A}"/>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Implementation</a:t>
            </a:r>
            <a:endParaRPr lang="en-IN" dirty="0">
              <a:effectLst>
                <a:outerShdw blurRad="38100" dist="38100" dir="2700000" algn="tl">
                  <a:srgbClr val="000000">
                    <a:alpha val="43137"/>
                  </a:srgbClr>
                </a:outerShdw>
              </a:effectLst>
            </a:endParaRPr>
          </a:p>
        </p:txBody>
      </p:sp>
      <p:pic>
        <p:nvPicPr>
          <p:cNvPr id="7" name="Content Placeholder 6">
            <a:extLst>
              <a:ext uri="{FF2B5EF4-FFF2-40B4-BE49-F238E27FC236}">
                <a16:creationId xmlns:a16="http://schemas.microsoft.com/office/drawing/2014/main" id="{5BD0AFB6-8EF6-43EE-8E9B-C31BA1EF3920}"/>
              </a:ext>
            </a:extLst>
          </p:cNvPr>
          <p:cNvPicPr>
            <a:picLocks noGrp="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1448145" y="1581200"/>
            <a:ext cx="6247709" cy="5256584"/>
          </a:xfrm>
          <a:prstGeom prst="rect">
            <a:avLst/>
          </a:prstGeom>
          <a:noFill/>
          <a:ln>
            <a:noFill/>
          </a:ln>
        </p:spPr>
      </p:pic>
    </p:spTree>
    <p:extLst>
      <p:ext uri="{BB962C8B-B14F-4D97-AF65-F5344CB8AC3E}">
        <p14:creationId xmlns:p14="http://schemas.microsoft.com/office/powerpoint/2010/main" val="2605317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BD797-57CC-44F3-A521-113D2B29A37A}"/>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Cont..</a:t>
            </a:r>
            <a:endParaRPr lang="en-IN" dirty="0">
              <a:effectLst>
                <a:outerShdw blurRad="38100" dist="38100" dir="2700000" algn="tl">
                  <a:srgbClr val="000000">
                    <a:alpha val="43137"/>
                  </a:srgbClr>
                </a:outerShdw>
              </a:effectLst>
            </a:endParaRPr>
          </a:p>
        </p:txBody>
      </p:sp>
      <p:pic>
        <p:nvPicPr>
          <p:cNvPr id="9" name="Content Placeholder 8">
            <a:extLst>
              <a:ext uri="{FF2B5EF4-FFF2-40B4-BE49-F238E27FC236}">
                <a16:creationId xmlns:a16="http://schemas.microsoft.com/office/drawing/2014/main" id="{12A4AF8A-992D-4F1B-9ED5-90CB0EE7F1AC}"/>
              </a:ext>
            </a:extLst>
          </p:cNvPr>
          <p:cNvPicPr>
            <a:picLocks noGrp="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954760" y="1628800"/>
            <a:ext cx="7234480" cy="5141168"/>
          </a:xfrm>
          <a:prstGeom prst="rect">
            <a:avLst/>
          </a:prstGeom>
          <a:noFill/>
          <a:ln>
            <a:noFill/>
          </a:ln>
        </p:spPr>
      </p:pic>
    </p:spTree>
    <p:extLst>
      <p:ext uri="{BB962C8B-B14F-4D97-AF65-F5344CB8AC3E}">
        <p14:creationId xmlns:p14="http://schemas.microsoft.com/office/powerpoint/2010/main" val="2605317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IN" dirty="0">
                <a:effectLst>
                  <a:outerShdw blurRad="38100" dist="38100" dir="2700000" algn="tl">
                    <a:srgbClr val="000000">
                      <a:alpha val="43137"/>
                    </a:srgbClr>
                  </a:outerShdw>
                </a:effectLst>
              </a:rPr>
              <a:t>Outlines</a:t>
            </a:r>
          </a:p>
        </p:txBody>
      </p:sp>
      <p:sp>
        <p:nvSpPr>
          <p:cNvPr id="3" name="Content Placeholder 2"/>
          <p:cNvSpPr>
            <a:spLocks noGrp="1" noEditPoints="1"/>
          </p:cNvSpPr>
          <p:nvPr>
            <p:ph sz="quarter" idx="1"/>
          </p:nvPr>
        </p:nvSpPr>
        <p:spPr>
          <a:xfrm>
            <a:off x="612648" y="1600200"/>
            <a:ext cx="8153400" cy="5257800"/>
          </a:xfrm>
        </p:spPr>
        <p:txBody>
          <a:bodyPr>
            <a:normAutofit/>
          </a:bodyPr>
          <a:lstStyle/>
          <a:p>
            <a:pPr>
              <a:lnSpc>
                <a:spcPct val="150000"/>
              </a:lnSpc>
              <a:buFont typeface="Wingdings" pitchFamily="2" charset="2"/>
              <a:buChar char="q"/>
            </a:pPr>
            <a:r>
              <a:rPr lang="en-IN" sz="2400" dirty="0">
                <a:cs typeface="Times New Roman" pitchFamily="18" charset="0"/>
              </a:rPr>
              <a:t>Data Dictionary</a:t>
            </a:r>
          </a:p>
          <a:p>
            <a:pPr>
              <a:lnSpc>
                <a:spcPct val="150000"/>
              </a:lnSpc>
              <a:buFont typeface="Wingdings" pitchFamily="2" charset="2"/>
              <a:buChar char="q"/>
            </a:pPr>
            <a:r>
              <a:rPr lang="en-IN" sz="2400" dirty="0">
                <a:cs typeface="Times New Roman" pitchFamily="18" charset="0"/>
              </a:rPr>
              <a:t>E-R Diagram </a:t>
            </a:r>
          </a:p>
          <a:p>
            <a:pPr>
              <a:lnSpc>
                <a:spcPct val="150000"/>
              </a:lnSpc>
              <a:buFont typeface="Wingdings" pitchFamily="2" charset="2"/>
              <a:buChar char="q"/>
            </a:pPr>
            <a:r>
              <a:rPr lang="en-IN" sz="2400" dirty="0">
                <a:cs typeface="Times New Roman" pitchFamily="18" charset="0"/>
              </a:rPr>
              <a:t>Use Case Diagram </a:t>
            </a:r>
          </a:p>
          <a:p>
            <a:pPr>
              <a:lnSpc>
                <a:spcPct val="150000"/>
              </a:lnSpc>
              <a:buFont typeface="Wingdings" pitchFamily="2" charset="2"/>
              <a:buChar char="q"/>
            </a:pPr>
            <a:r>
              <a:rPr lang="en-IN" sz="2400" dirty="0">
                <a:cs typeface="Times New Roman" pitchFamily="18" charset="0"/>
              </a:rPr>
              <a:t>Activity Diagram </a:t>
            </a:r>
          </a:p>
          <a:p>
            <a:pPr>
              <a:lnSpc>
                <a:spcPct val="150000"/>
              </a:lnSpc>
              <a:buFont typeface="Wingdings" pitchFamily="2" charset="2"/>
              <a:buChar char="q"/>
            </a:pPr>
            <a:r>
              <a:rPr lang="en-IN" sz="2400" dirty="0">
                <a:cs typeface="Times New Roman" pitchFamily="18" charset="0"/>
              </a:rPr>
              <a:t>System Flow Diagram</a:t>
            </a:r>
          </a:p>
          <a:p>
            <a:pPr>
              <a:lnSpc>
                <a:spcPct val="150000"/>
              </a:lnSpc>
              <a:buFont typeface="Wingdings" pitchFamily="2" charset="2"/>
              <a:buChar char="q"/>
            </a:pPr>
            <a:r>
              <a:rPr lang="en-IN" sz="2400" dirty="0">
                <a:cs typeface="Times New Roman" pitchFamily="18" charset="0"/>
              </a:rPr>
              <a:t>Class Diagram </a:t>
            </a:r>
          </a:p>
          <a:p>
            <a:pPr>
              <a:lnSpc>
                <a:spcPct val="150000"/>
              </a:lnSpc>
              <a:buFont typeface="Wingdings" pitchFamily="2" charset="2"/>
              <a:buChar char="q"/>
            </a:pPr>
            <a:r>
              <a:rPr lang="en-IN" sz="2400">
                <a:cs typeface="Times New Roman" pitchFamily="18" charset="0"/>
              </a:rPr>
              <a:t>Implementation  </a:t>
            </a:r>
            <a:endParaRPr lang="en-IN" sz="2400" dirty="0">
              <a:cs typeface="Times New Roman" pitchFamily="18" charset="0"/>
            </a:endParaRPr>
          </a:p>
        </p:txBody>
      </p:sp>
    </p:spTree>
    <p:extLst>
      <p:ext uri="{BB962C8B-B14F-4D97-AF65-F5344CB8AC3E}">
        <p14:creationId xmlns:p14="http://schemas.microsoft.com/office/powerpoint/2010/main" val="128657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BD797-57CC-44F3-A521-113D2B29A37A}"/>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Cont..</a:t>
            </a:r>
            <a:endParaRPr lang="en-IN" dirty="0">
              <a:effectLst>
                <a:outerShdw blurRad="38100" dist="38100" dir="2700000" algn="tl">
                  <a:srgbClr val="000000">
                    <a:alpha val="43137"/>
                  </a:srgbClr>
                </a:outerShdw>
              </a:effectLst>
            </a:endParaRPr>
          </a:p>
        </p:txBody>
      </p:sp>
      <p:pic>
        <p:nvPicPr>
          <p:cNvPr id="7" name="Content Placeholder 6">
            <a:extLst>
              <a:ext uri="{FF2B5EF4-FFF2-40B4-BE49-F238E27FC236}">
                <a16:creationId xmlns:a16="http://schemas.microsoft.com/office/drawing/2014/main" id="{EE5AE3E8-4D2F-4C56-830A-C2ACE69F5325}"/>
              </a:ext>
            </a:extLst>
          </p:cNvPr>
          <p:cNvPicPr>
            <a:picLocks noGrp="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2143369" y="1612429"/>
            <a:ext cx="4857262" cy="5213176"/>
          </a:xfrm>
          <a:prstGeom prst="rect">
            <a:avLst/>
          </a:prstGeom>
          <a:noFill/>
          <a:ln>
            <a:noFill/>
          </a:ln>
        </p:spPr>
      </p:pic>
    </p:spTree>
    <p:extLst>
      <p:ext uri="{BB962C8B-B14F-4D97-AF65-F5344CB8AC3E}">
        <p14:creationId xmlns:p14="http://schemas.microsoft.com/office/powerpoint/2010/main" val="2605317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BD797-57CC-44F3-A521-113D2B29A37A}"/>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Cont..</a:t>
            </a:r>
            <a:endParaRPr lang="en-IN" dirty="0">
              <a:effectLst>
                <a:outerShdw blurRad="38100" dist="38100" dir="2700000" algn="tl">
                  <a:srgbClr val="000000">
                    <a:alpha val="43137"/>
                  </a:srgbClr>
                </a:outerShdw>
              </a:effectLst>
            </a:endParaRPr>
          </a:p>
        </p:txBody>
      </p:sp>
      <p:pic>
        <p:nvPicPr>
          <p:cNvPr id="7" name="Content Placeholder 6">
            <a:extLst>
              <a:ext uri="{FF2B5EF4-FFF2-40B4-BE49-F238E27FC236}">
                <a16:creationId xmlns:a16="http://schemas.microsoft.com/office/drawing/2014/main" id="{F85D4269-4B85-48D7-9FE4-628B205DF865}"/>
              </a:ext>
            </a:extLst>
          </p:cNvPr>
          <p:cNvPicPr>
            <a:picLocks noGrp="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2373516" y="1556792"/>
            <a:ext cx="4396967" cy="5213176"/>
          </a:xfrm>
          <a:prstGeom prst="rect">
            <a:avLst/>
          </a:prstGeom>
          <a:noFill/>
          <a:ln>
            <a:noFill/>
          </a:ln>
        </p:spPr>
      </p:pic>
    </p:spTree>
    <p:extLst>
      <p:ext uri="{BB962C8B-B14F-4D97-AF65-F5344CB8AC3E}">
        <p14:creationId xmlns:p14="http://schemas.microsoft.com/office/powerpoint/2010/main" val="2605317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BD797-57CC-44F3-A521-113D2B29A37A}"/>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Cont..</a:t>
            </a:r>
            <a:endParaRPr lang="en-IN" dirty="0">
              <a:effectLst>
                <a:outerShdw blurRad="38100" dist="38100" dir="2700000" algn="tl">
                  <a:srgbClr val="000000">
                    <a:alpha val="43137"/>
                  </a:srgbClr>
                </a:outerShdw>
              </a:effectLst>
            </a:endParaRPr>
          </a:p>
        </p:txBody>
      </p:sp>
      <p:pic>
        <p:nvPicPr>
          <p:cNvPr id="7" name="Content Placeholder 6">
            <a:extLst>
              <a:ext uri="{FF2B5EF4-FFF2-40B4-BE49-F238E27FC236}">
                <a16:creationId xmlns:a16="http://schemas.microsoft.com/office/drawing/2014/main" id="{F2E28E4F-5904-479F-86F0-7B869E710196}"/>
              </a:ext>
            </a:extLst>
          </p:cNvPr>
          <p:cNvPicPr>
            <a:picLocks noGrp="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1285172" y="1556792"/>
            <a:ext cx="6573656" cy="5213176"/>
          </a:xfrm>
          <a:prstGeom prst="rect">
            <a:avLst/>
          </a:prstGeom>
          <a:noFill/>
          <a:ln>
            <a:noFill/>
          </a:ln>
        </p:spPr>
      </p:pic>
    </p:spTree>
    <p:extLst>
      <p:ext uri="{BB962C8B-B14F-4D97-AF65-F5344CB8AC3E}">
        <p14:creationId xmlns:p14="http://schemas.microsoft.com/office/powerpoint/2010/main" val="2605317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BD797-57CC-44F3-A521-113D2B29A37A}"/>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Cont..</a:t>
            </a:r>
            <a:endParaRPr lang="en-IN" dirty="0">
              <a:effectLst>
                <a:outerShdw blurRad="38100" dist="38100" dir="2700000" algn="tl">
                  <a:srgbClr val="000000">
                    <a:alpha val="43137"/>
                  </a:srgbClr>
                </a:outerShdw>
              </a:effectLst>
            </a:endParaRPr>
          </a:p>
        </p:txBody>
      </p:sp>
      <p:pic>
        <p:nvPicPr>
          <p:cNvPr id="7" name="Content Placeholder 6">
            <a:extLst>
              <a:ext uri="{FF2B5EF4-FFF2-40B4-BE49-F238E27FC236}">
                <a16:creationId xmlns:a16="http://schemas.microsoft.com/office/drawing/2014/main" id="{18168FC7-016D-4720-8231-A51087240F25}"/>
              </a:ext>
            </a:extLst>
          </p:cNvPr>
          <p:cNvPicPr>
            <a:picLocks noGrp="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1183194" y="1556792"/>
            <a:ext cx="6777612" cy="5257800"/>
          </a:xfrm>
          <a:prstGeom prst="rect">
            <a:avLst/>
          </a:prstGeom>
          <a:noFill/>
          <a:ln>
            <a:noFill/>
          </a:ln>
        </p:spPr>
      </p:pic>
    </p:spTree>
    <p:extLst>
      <p:ext uri="{BB962C8B-B14F-4D97-AF65-F5344CB8AC3E}">
        <p14:creationId xmlns:p14="http://schemas.microsoft.com/office/powerpoint/2010/main" val="2605317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9316-88D7-4085-9FB5-3C04E73F521A}"/>
              </a:ext>
            </a:extLst>
          </p:cNvPr>
          <p:cNvSpPr>
            <a:spLocks noGrp="1"/>
          </p:cNvSpPr>
          <p:nvPr>
            <p:ph type="title"/>
          </p:nvPr>
        </p:nvSpPr>
        <p:spPr/>
        <p:txBody>
          <a:bodyPr/>
          <a:lstStyle/>
          <a:p>
            <a:r>
              <a:rPr lang="en-IN" dirty="0">
                <a:effectLst>
                  <a:outerShdw blurRad="38100" dist="38100" dir="2700000" algn="tl">
                    <a:srgbClr val="000000">
                      <a:alpha val="43137"/>
                    </a:srgbClr>
                  </a:outerShdw>
                </a:effectLst>
              </a:rPr>
              <a:t>Cont..</a:t>
            </a:r>
          </a:p>
        </p:txBody>
      </p:sp>
      <p:pic>
        <p:nvPicPr>
          <p:cNvPr id="4" name="Content Placeholder 3">
            <a:extLst>
              <a:ext uri="{FF2B5EF4-FFF2-40B4-BE49-F238E27FC236}">
                <a16:creationId xmlns:a16="http://schemas.microsoft.com/office/drawing/2014/main" id="{2DF439C9-AB6A-4FCA-BC8F-7B4929B104B9}"/>
              </a:ext>
            </a:extLst>
          </p:cNvPr>
          <p:cNvPicPr>
            <a:picLocks noGrp="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2461419" y="1556792"/>
            <a:ext cx="4221161" cy="5213176"/>
          </a:xfrm>
          <a:prstGeom prst="rect">
            <a:avLst/>
          </a:prstGeom>
          <a:noFill/>
          <a:ln>
            <a:noFill/>
          </a:ln>
        </p:spPr>
      </p:pic>
    </p:spTree>
    <p:extLst>
      <p:ext uri="{BB962C8B-B14F-4D97-AF65-F5344CB8AC3E}">
        <p14:creationId xmlns:p14="http://schemas.microsoft.com/office/powerpoint/2010/main" val="2844275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F26FA-ABC7-46F6-85F2-5FEA69C4FB9E}"/>
              </a:ext>
            </a:extLst>
          </p:cNvPr>
          <p:cNvSpPr>
            <a:spLocks noGrp="1"/>
          </p:cNvSpPr>
          <p:nvPr>
            <p:ph type="title"/>
          </p:nvPr>
        </p:nvSpPr>
        <p:spPr/>
        <p:txBody>
          <a:bodyPr/>
          <a:lstStyle/>
          <a:p>
            <a:r>
              <a:rPr lang="en-IN" dirty="0">
                <a:effectLst>
                  <a:outerShdw blurRad="38100" dist="38100" dir="2700000" algn="tl">
                    <a:srgbClr val="000000">
                      <a:alpha val="43137"/>
                    </a:srgbClr>
                  </a:outerShdw>
                </a:effectLst>
              </a:rPr>
              <a:t>Cont..</a:t>
            </a:r>
          </a:p>
        </p:txBody>
      </p:sp>
      <p:pic>
        <p:nvPicPr>
          <p:cNvPr id="4" name="Content Placeholder 3">
            <a:extLst>
              <a:ext uri="{FF2B5EF4-FFF2-40B4-BE49-F238E27FC236}">
                <a16:creationId xmlns:a16="http://schemas.microsoft.com/office/drawing/2014/main" id="{69CBC56A-37C9-48B5-AFB6-1F0B0DDE8199}"/>
              </a:ext>
            </a:extLst>
          </p:cNvPr>
          <p:cNvPicPr>
            <a:picLocks noGrp="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1969139" y="1556792"/>
            <a:ext cx="5205721" cy="5257800"/>
          </a:xfrm>
          <a:prstGeom prst="rect">
            <a:avLst/>
          </a:prstGeom>
          <a:noFill/>
          <a:ln>
            <a:noFill/>
          </a:ln>
        </p:spPr>
      </p:pic>
    </p:spTree>
    <p:extLst>
      <p:ext uri="{BB962C8B-B14F-4D97-AF65-F5344CB8AC3E}">
        <p14:creationId xmlns:p14="http://schemas.microsoft.com/office/powerpoint/2010/main" val="4068706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4AC6F-BF4E-4186-95DC-2D9D951E3105}"/>
              </a:ext>
            </a:extLst>
          </p:cNvPr>
          <p:cNvSpPr>
            <a:spLocks noGrp="1"/>
          </p:cNvSpPr>
          <p:nvPr>
            <p:ph type="title"/>
          </p:nvPr>
        </p:nvSpPr>
        <p:spPr/>
        <p:txBody>
          <a:bodyPr/>
          <a:lstStyle/>
          <a:p>
            <a:r>
              <a:rPr lang="en-IN" dirty="0">
                <a:effectLst>
                  <a:outerShdw blurRad="38100" dist="38100" dir="2700000" algn="tl">
                    <a:srgbClr val="000000">
                      <a:alpha val="43137"/>
                    </a:srgbClr>
                  </a:outerShdw>
                </a:effectLst>
              </a:rPr>
              <a:t>Cont..</a:t>
            </a:r>
          </a:p>
        </p:txBody>
      </p:sp>
      <p:pic>
        <p:nvPicPr>
          <p:cNvPr id="4" name="Content Placeholder 3">
            <a:extLst>
              <a:ext uri="{FF2B5EF4-FFF2-40B4-BE49-F238E27FC236}">
                <a16:creationId xmlns:a16="http://schemas.microsoft.com/office/drawing/2014/main" id="{1A1359EB-2249-464F-9BCE-286A9FE88375}"/>
              </a:ext>
            </a:extLst>
          </p:cNvPr>
          <p:cNvPicPr>
            <a:picLocks noGrp="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775770" y="1556792"/>
            <a:ext cx="7592459" cy="5173026"/>
          </a:xfrm>
          <a:prstGeom prst="rect">
            <a:avLst/>
          </a:prstGeom>
          <a:noFill/>
          <a:ln>
            <a:noFill/>
          </a:ln>
        </p:spPr>
      </p:pic>
    </p:spTree>
    <p:extLst>
      <p:ext uri="{BB962C8B-B14F-4D97-AF65-F5344CB8AC3E}">
        <p14:creationId xmlns:p14="http://schemas.microsoft.com/office/powerpoint/2010/main" val="27001037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03806-415A-4ACA-AF45-30B98F82CEBB}"/>
              </a:ext>
            </a:extLst>
          </p:cNvPr>
          <p:cNvSpPr>
            <a:spLocks noGrp="1"/>
          </p:cNvSpPr>
          <p:nvPr>
            <p:ph type="title"/>
          </p:nvPr>
        </p:nvSpPr>
        <p:spPr/>
        <p:txBody>
          <a:bodyPr/>
          <a:lstStyle/>
          <a:p>
            <a:r>
              <a:rPr lang="en-IN" dirty="0">
                <a:effectLst>
                  <a:outerShdw blurRad="38100" dist="38100" dir="2700000" algn="tl">
                    <a:srgbClr val="000000">
                      <a:alpha val="43137"/>
                    </a:srgbClr>
                  </a:outerShdw>
                </a:effectLst>
              </a:rPr>
              <a:t>Cont..</a:t>
            </a:r>
          </a:p>
        </p:txBody>
      </p:sp>
      <p:pic>
        <p:nvPicPr>
          <p:cNvPr id="4" name="Content Placeholder 3">
            <a:extLst>
              <a:ext uri="{FF2B5EF4-FFF2-40B4-BE49-F238E27FC236}">
                <a16:creationId xmlns:a16="http://schemas.microsoft.com/office/drawing/2014/main" id="{53AB3D33-DB0B-4D44-B5EE-964930D6EC43}"/>
              </a:ext>
            </a:extLst>
          </p:cNvPr>
          <p:cNvPicPr>
            <a:picLocks noGrp="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1328044" y="1556792"/>
            <a:ext cx="6487911" cy="5213176"/>
          </a:xfrm>
          <a:prstGeom prst="rect">
            <a:avLst/>
          </a:prstGeom>
          <a:noFill/>
          <a:ln>
            <a:noFill/>
          </a:ln>
        </p:spPr>
      </p:pic>
    </p:spTree>
    <p:extLst>
      <p:ext uri="{BB962C8B-B14F-4D97-AF65-F5344CB8AC3E}">
        <p14:creationId xmlns:p14="http://schemas.microsoft.com/office/powerpoint/2010/main" val="2569698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E15BF-64D6-48AE-B193-E3FB4D2A431D}"/>
              </a:ext>
            </a:extLst>
          </p:cNvPr>
          <p:cNvSpPr>
            <a:spLocks noGrp="1"/>
          </p:cNvSpPr>
          <p:nvPr>
            <p:ph type="title"/>
          </p:nvPr>
        </p:nvSpPr>
        <p:spPr/>
        <p:txBody>
          <a:bodyPr/>
          <a:lstStyle/>
          <a:p>
            <a:r>
              <a:rPr lang="en-IN" dirty="0">
                <a:effectLst>
                  <a:outerShdw blurRad="38100" dist="38100" dir="2700000" algn="tl">
                    <a:srgbClr val="000000">
                      <a:alpha val="43137"/>
                    </a:srgbClr>
                  </a:outerShdw>
                </a:effectLst>
              </a:rPr>
              <a:t>Cont..</a:t>
            </a:r>
          </a:p>
        </p:txBody>
      </p:sp>
      <p:pic>
        <p:nvPicPr>
          <p:cNvPr id="4" name="Content Placeholder 3">
            <a:extLst>
              <a:ext uri="{FF2B5EF4-FFF2-40B4-BE49-F238E27FC236}">
                <a16:creationId xmlns:a16="http://schemas.microsoft.com/office/drawing/2014/main" id="{3E8F02D8-AD2B-495F-B25F-A19C919CED78}"/>
              </a:ext>
            </a:extLst>
          </p:cNvPr>
          <p:cNvPicPr>
            <a:picLocks noGrp="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1228650" y="1606649"/>
            <a:ext cx="6686700" cy="5029200"/>
          </a:xfrm>
          <a:prstGeom prst="rect">
            <a:avLst/>
          </a:prstGeom>
          <a:noFill/>
          <a:ln>
            <a:noFill/>
          </a:ln>
        </p:spPr>
      </p:pic>
    </p:spTree>
    <p:extLst>
      <p:ext uri="{BB962C8B-B14F-4D97-AF65-F5344CB8AC3E}">
        <p14:creationId xmlns:p14="http://schemas.microsoft.com/office/powerpoint/2010/main" val="31685212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85920" y="2786058"/>
            <a:ext cx="5609421" cy="156966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IN" sz="9600" b="1" spc="50" dirty="0">
                <a:ln w="11430"/>
                <a:gradFill>
                  <a:gsLst>
                    <a:gs pos="25000">
                      <a:schemeClr val="accent2">
                        <a:satMod val="155000"/>
                      </a:schemeClr>
                    </a:gs>
                    <a:gs pos="100000">
                      <a:schemeClr val="accent2">
                        <a:shade val="45000"/>
                        <a:satMod val="165000"/>
                      </a:schemeClr>
                    </a:gs>
                  </a:gsLst>
                  <a:lin ang="5400000" scaled="0"/>
                </a:gradFill>
                <a:effectLst>
                  <a:outerShdw blurRad="76200" dist="50800" dir="5400000" algn="tl" rotWithShape="0">
                    <a:srgbClr val="000000">
                      <a:alpha val="65000"/>
                    </a:srgbClr>
                  </a:outerShdw>
                </a:effectLst>
                <a:latin typeface="+mj-lt"/>
              </a:rPr>
              <a:t>Thank</a:t>
            </a:r>
            <a:r>
              <a:rPr lang="en-IN" sz="9600" b="1" spc="50" dirty="0">
                <a:ln w="11430"/>
                <a:gradFill>
                  <a:gsLst>
                    <a:gs pos="25000">
                      <a:schemeClr val="accent2">
                        <a:satMod val="155000"/>
                      </a:schemeClr>
                    </a:gs>
                    <a:gs pos="100000">
                      <a:schemeClr val="accent2">
                        <a:shade val="45000"/>
                        <a:satMod val="165000"/>
                      </a:schemeClr>
                    </a:gs>
                  </a:gsLst>
                  <a:lin ang="5400000" scaled="0"/>
                </a:gradFill>
                <a:effectLst>
                  <a:outerShdw blurRad="76200" dist="50800" dir="5400000" algn="tl" rotWithShape="0">
                    <a:srgbClr val="000000">
                      <a:alpha val="65000"/>
                    </a:srgbClr>
                  </a:outerShdw>
                </a:effectLst>
              </a:rPr>
              <a:t> </a:t>
            </a:r>
            <a:r>
              <a:rPr lang="en-IN" sz="9600" b="1" spc="50" dirty="0">
                <a:ln w="11430"/>
                <a:solidFill>
                  <a:schemeClr val="accent1">
                    <a:lumMod val="75000"/>
                  </a:schemeClr>
                </a:solidFill>
                <a:effectLst>
                  <a:outerShdw blurRad="76200" dist="50800" dir="5400000" algn="tl" rotWithShape="0">
                    <a:srgbClr val="000000">
                      <a:alpha val="65000"/>
                    </a:srgbClr>
                  </a:outerShdw>
                </a:effectLst>
              </a:rPr>
              <a:t>You</a:t>
            </a:r>
          </a:p>
        </p:txBody>
      </p:sp>
    </p:spTree>
  </p:cSld>
  <p:clrMapOvr>
    <a:masterClrMapping/>
  </p:clrMapOvr>
  <p:transition spd="med">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outerShdw blurRad="38100" dist="38100" dir="2700000" algn="tl">
                    <a:srgbClr val="000000">
                      <a:alpha val="43137"/>
                    </a:srgbClr>
                  </a:outerShdw>
                </a:effectLst>
              </a:rPr>
              <a:t>Abstract </a:t>
            </a:r>
          </a:p>
        </p:txBody>
      </p:sp>
      <p:sp>
        <p:nvSpPr>
          <p:cNvPr id="3" name="Content Placeholder 2"/>
          <p:cNvSpPr>
            <a:spLocks noGrp="1"/>
          </p:cNvSpPr>
          <p:nvPr>
            <p:ph sz="quarter" idx="1"/>
          </p:nvPr>
        </p:nvSpPr>
        <p:spPr>
          <a:xfrm>
            <a:off x="533400" y="1828800"/>
            <a:ext cx="8153400" cy="4724400"/>
          </a:xfrm>
        </p:spPr>
        <p:txBody>
          <a:bodyPr anchor="t">
            <a:normAutofit/>
          </a:bodyPr>
          <a:lstStyle/>
          <a:p>
            <a:pPr algn="just">
              <a:lnSpc>
                <a:spcPct val="120000"/>
              </a:lnSpc>
              <a:buFont typeface="Wingdings" pitchFamily="2" charset="2"/>
              <a:buChar char="q"/>
            </a:pPr>
            <a:r>
              <a:rPr lang="en-US" sz="2600" dirty="0">
                <a:solidFill>
                  <a:srgbClr val="202124"/>
                </a:solidFill>
                <a:latin typeface="Roboto"/>
              </a:rPr>
              <a:t>A learning system based on formalized teaching but with the help of electronic resources is known as   E-learning. Immersive learning experience on an electronic device, perfectly simulated for students and to encourage learning. The learner can learn different frontend technologies like PHP, HTML5, CSS with database connectivity, certification course that too free of cost and learn how to host their website .</a:t>
            </a:r>
            <a:endParaRPr lang="en-US" sz="2600" dirty="0"/>
          </a:p>
        </p:txBody>
      </p:sp>
    </p:spTree>
    <p:extLst>
      <p:ext uri="{BB962C8B-B14F-4D97-AF65-F5344CB8AC3E}">
        <p14:creationId xmlns:p14="http://schemas.microsoft.com/office/powerpoint/2010/main" val="4046895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outerShdw blurRad="38100" dist="38100" dir="2700000" algn="tl">
                    <a:srgbClr val="000000">
                      <a:alpha val="43137"/>
                    </a:srgbClr>
                  </a:outerShdw>
                </a:effectLst>
              </a:rPr>
              <a:t>Introduction </a:t>
            </a:r>
          </a:p>
        </p:txBody>
      </p:sp>
      <p:sp>
        <p:nvSpPr>
          <p:cNvPr id="3" name="Content Placeholder 2"/>
          <p:cNvSpPr>
            <a:spLocks noGrp="1"/>
          </p:cNvSpPr>
          <p:nvPr>
            <p:ph sz="quarter" idx="1"/>
          </p:nvPr>
        </p:nvSpPr>
        <p:spPr>
          <a:xfrm>
            <a:off x="609600" y="1752600"/>
            <a:ext cx="8153400" cy="5029200"/>
          </a:xfrm>
        </p:spPr>
        <p:txBody>
          <a:bodyPr anchor="t">
            <a:noAutofit/>
          </a:bodyPr>
          <a:lstStyle/>
          <a:p>
            <a:pPr algn="just">
              <a:buFont typeface="Wingdings" pitchFamily="2" charset="2"/>
              <a:buChar char="q"/>
            </a:pPr>
            <a:r>
              <a:rPr lang="en-US" sz="2600" dirty="0"/>
              <a:t>Our website is an online education platform that provides the education regarding web development, it also teaches how to make your own website by creating your own templates. Our website provide free templates We'll teach you from basic to advance. Our course is divided into six phases. </a:t>
            </a:r>
          </a:p>
          <a:p>
            <a:pPr algn="just">
              <a:buFont typeface="Wingdings" pitchFamily="2" charset="2"/>
              <a:buChar char="q"/>
            </a:pPr>
            <a:r>
              <a:rPr lang="en-US" sz="2600" dirty="0"/>
              <a:t>Phase 1 - html (basic + advance) </a:t>
            </a:r>
          </a:p>
          <a:p>
            <a:pPr algn="just">
              <a:buFont typeface="Wingdings" pitchFamily="2" charset="2"/>
              <a:buChar char="q"/>
            </a:pPr>
            <a:r>
              <a:rPr lang="en-US" sz="2600" dirty="0"/>
              <a:t>Phase 2 - CSS (basic CSS uses) </a:t>
            </a:r>
          </a:p>
          <a:p>
            <a:pPr algn="just">
              <a:buFont typeface="Wingdings" pitchFamily="2" charset="2"/>
              <a:buChar char="q"/>
            </a:pPr>
            <a:r>
              <a:rPr lang="en-US" sz="2600" dirty="0"/>
              <a:t>Phase 3 - advance CSS (external CSS uses) </a:t>
            </a:r>
          </a:p>
          <a:p>
            <a:pPr algn="just">
              <a:buFont typeface="Wingdings" pitchFamily="2" charset="2"/>
              <a:buChar char="q"/>
            </a:pPr>
            <a:r>
              <a:rPr lang="en-US" sz="2600" dirty="0"/>
              <a:t>Phase 4 - php (basic + advance) </a:t>
            </a:r>
          </a:p>
        </p:txBody>
      </p:sp>
    </p:spTree>
    <p:extLst>
      <p:ext uri="{BB962C8B-B14F-4D97-AF65-F5344CB8AC3E}">
        <p14:creationId xmlns:p14="http://schemas.microsoft.com/office/powerpoint/2010/main" val="1599544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E0630-E80F-45E0-89D6-BF7DBFB923B0}"/>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Cont..</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2614065-D526-4A09-899B-B4417F1D35F0}"/>
              </a:ext>
            </a:extLst>
          </p:cNvPr>
          <p:cNvSpPr>
            <a:spLocks noGrp="1"/>
          </p:cNvSpPr>
          <p:nvPr>
            <p:ph sz="quarter" idx="1"/>
          </p:nvPr>
        </p:nvSpPr>
        <p:spPr>
          <a:xfrm>
            <a:off x="612648" y="1905000"/>
            <a:ext cx="8153400" cy="4495800"/>
          </a:xfrm>
        </p:spPr>
        <p:txBody>
          <a:bodyPr>
            <a:normAutofit/>
          </a:bodyPr>
          <a:lstStyle/>
          <a:p>
            <a:pPr algn="just">
              <a:buFont typeface="Wingdings" pitchFamily="2" charset="2"/>
              <a:buChar char="q"/>
            </a:pPr>
            <a:r>
              <a:rPr lang="en-US" sz="2600" dirty="0"/>
              <a:t>Phase 5 - database linking (create your SQL database + how to insert data &amp; access data) </a:t>
            </a:r>
          </a:p>
          <a:p>
            <a:pPr algn="just">
              <a:buFont typeface="Wingdings" pitchFamily="2" charset="2"/>
              <a:buChar char="q"/>
            </a:pPr>
            <a:r>
              <a:rPr lang="en-US" sz="2600" dirty="0"/>
              <a:t>Phase 6 – Launching procedure (Hosting - Domain)</a:t>
            </a:r>
            <a:endParaRPr lang="en-IN" sz="2600" dirty="0"/>
          </a:p>
        </p:txBody>
      </p:sp>
    </p:spTree>
    <p:extLst>
      <p:ext uri="{BB962C8B-B14F-4D97-AF65-F5344CB8AC3E}">
        <p14:creationId xmlns:p14="http://schemas.microsoft.com/office/powerpoint/2010/main" val="136112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outerShdw blurRad="38100" dist="38100" dir="2700000" algn="tl">
                    <a:srgbClr val="000000">
                      <a:alpha val="43137"/>
                    </a:srgbClr>
                  </a:outerShdw>
                </a:effectLst>
              </a:rPr>
              <a:t>Scope of System </a:t>
            </a:r>
          </a:p>
        </p:txBody>
      </p:sp>
      <p:sp>
        <p:nvSpPr>
          <p:cNvPr id="3" name="Content Placeholder 2"/>
          <p:cNvSpPr>
            <a:spLocks noGrp="1"/>
          </p:cNvSpPr>
          <p:nvPr>
            <p:ph sz="quarter" idx="1"/>
          </p:nvPr>
        </p:nvSpPr>
        <p:spPr>
          <a:xfrm>
            <a:off x="612648" y="1981200"/>
            <a:ext cx="8153400" cy="5029200"/>
          </a:xfrm>
        </p:spPr>
        <p:txBody>
          <a:bodyPr>
            <a:normAutofit/>
          </a:bodyPr>
          <a:lstStyle/>
          <a:p>
            <a:pPr algn="just">
              <a:buFont typeface="Wingdings" pitchFamily="2" charset="2"/>
              <a:buChar char="q"/>
            </a:pPr>
            <a:r>
              <a:rPr lang="en-US" sz="2600" dirty="0"/>
              <a:t>Inbuilt online editor/compiler to perform code with learning Basic to Advance flow of course with detailed and easy understandable information step wise phases to learn the course.</a:t>
            </a:r>
          </a:p>
          <a:p>
            <a:pPr algn="just">
              <a:buFont typeface="Wingdings" pitchFamily="2" charset="2"/>
              <a:buChar char="q"/>
            </a:pPr>
            <a:r>
              <a:rPr lang="en-US" sz="2600" dirty="0"/>
              <a:t>Test after each core modules of each phases.</a:t>
            </a:r>
          </a:p>
          <a:p>
            <a:pPr algn="just">
              <a:buFont typeface="Wingdings" pitchFamily="2" charset="2"/>
              <a:buChar char="q"/>
            </a:pPr>
            <a:r>
              <a:rPr lang="en-US" sz="2600" dirty="0">
                <a:latin typeface="Tw Cen MT" panose="020B0602020104020603" pitchFamily="34" charset="0"/>
                <a:cs typeface="Times New Roman" pitchFamily="18" charset="0"/>
              </a:rPr>
              <a:t>After completion of this course learner able to design website and host it.</a:t>
            </a:r>
            <a:endParaRPr lang="en-IN" sz="2600" dirty="0">
              <a:latin typeface="Tw Cen MT" panose="020B0602020104020603" pitchFamily="34" charset="0"/>
              <a:cs typeface="Times New Roman" pitchFamily="18" charset="0"/>
            </a:endParaRPr>
          </a:p>
        </p:txBody>
      </p:sp>
    </p:spTree>
    <p:extLst>
      <p:ext uri="{BB962C8B-B14F-4D97-AF65-F5344CB8AC3E}">
        <p14:creationId xmlns:p14="http://schemas.microsoft.com/office/powerpoint/2010/main" val="243333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14DA-6284-42E9-A9CF-1E0688CCD9BC}"/>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Existing System</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9299957-CB62-413F-B20E-4F0B63999CB8}"/>
              </a:ext>
            </a:extLst>
          </p:cNvPr>
          <p:cNvSpPr>
            <a:spLocks noGrp="1"/>
          </p:cNvSpPr>
          <p:nvPr>
            <p:ph sz="quarter" idx="1"/>
          </p:nvPr>
        </p:nvSpPr>
        <p:spPr>
          <a:xfrm>
            <a:off x="612648" y="2057400"/>
            <a:ext cx="8153400" cy="4495800"/>
          </a:xfrm>
        </p:spPr>
        <p:txBody>
          <a:bodyPr>
            <a:normAutofit/>
          </a:bodyPr>
          <a:lstStyle/>
          <a:p>
            <a:pPr algn="just">
              <a:lnSpc>
                <a:spcPct val="150000"/>
              </a:lnSpc>
            </a:pPr>
            <a:r>
              <a:rPr lang="en-US" sz="2600" b="1" dirty="0"/>
              <a:t> W3school :</a:t>
            </a:r>
          </a:p>
          <a:p>
            <a:pPr algn="just">
              <a:buFont typeface="Times New Roman" panose="02020603050405020304" pitchFamily="18" charset="0"/>
              <a:buChar char="−"/>
            </a:pPr>
            <a:r>
              <a:rPr lang="en-US" sz="2600" dirty="0"/>
              <a:t>W3 school is an online coding website that provides free coding knowledge </a:t>
            </a:r>
          </a:p>
          <a:p>
            <a:pPr algn="just">
              <a:buFont typeface="Times New Roman" panose="02020603050405020304" pitchFamily="18" charset="0"/>
              <a:buChar char="−"/>
            </a:pPr>
            <a:r>
              <a:rPr lang="en-US" sz="2600" dirty="0"/>
              <a:t>It provides short information , tutorials , references (but cannot warrant full correctness of all contents)</a:t>
            </a:r>
          </a:p>
          <a:p>
            <a:pPr algn="just">
              <a:buFont typeface="Times New Roman" panose="02020603050405020304" pitchFamily="18" charset="0"/>
              <a:buChar char="−"/>
            </a:pPr>
            <a:r>
              <a:rPr lang="en-US" sz="2600" dirty="0"/>
              <a:t>its free to use</a:t>
            </a:r>
          </a:p>
          <a:p>
            <a:pPr algn="just">
              <a:buFont typeface="Times New Roman" panose="02020603050405020304" pitchFamily="18" charset="0"/>
              <a:buChar char="−"/>
            </a:pPr>
            <a:r>
              <a:rPr lang="en-US" sz="2600" dirty="0"/>
              <a:t>It provides paid certificates.</a:t>
            </a:r>
          </a:p>
          <a:p>
            <a:endParaRPr lang="en-IN" sz="2600" dirty="0"/>
          </a:p>
        </p:txBody>
      </p:sp>
    </p:spTree>
    <p:extLst>
      <p:ext uri="{BB962C8B-B14F-4D97-AF65-F5344CB8AC3E}">
        <p14:creationId xmlns:p14="http://schemas.microsoft.com/office/powerpoint/2010/main" val="923842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sz="quarter" idx="1"/>
          </p:nvPr>
        </p:nvSpPr>
        <p:spPr>
          <a:xfrm>
            <a:off x="612648" y="1762125"/>
            <a:ext cx="8153400" cy="5105400"/>
          </a:xfrm>
        </p:spPr>
        <p:txBody>
          <a:bodyPr>
            <a:noAutofit/>
          </a:bodyPr>
          <a:lstStyle/>
          <a:p>
            <a:pPr algn="just">
              <a:buFont typeface="Wingdings" panose="05000000000000000000" pitchFamily="2" charset="2"/>
              <a:buChar char="q"/>
            </a:pPr>
            <a:r>
              <a:rPr lang="en-US" sz="2600" b="1" dirty="0"/>
              <a:t>HOW OUR WEBSITE IS DIFFERENT FORM EXISTING SYSTEM</a:t>
            </a:r>
          </a:p>
          <a:p>
            <a:pPr marL="0" indent="0" algn="just">
              <a:buNone/>
            </a:pPr>
            <a:endParaRPr lang="en-US" sz="2600" b="1" dirty="0"/>
          </a:p>
          <a:p>
            <a:pPr algn="just">
              <a:buFont typeface="Times New Roman" panose="02020603050405020304" pitchFamily="18" charset="0"/>
              <a:buChar char="−"/>
            </a:pPr>
            <a:r>
              <a:rPr lang="en-US" sz="2600" dirty="0"/>
              <a:t>Our website is for specific Course i.e., Web development</a:t>
            </a:r>
          </a:p>
          <a:p>
            <a:pPr algn="just">
              <a:buFont typeface="Times New Roman" panose="02020603050405020304" pitchFamily="18" charset="0"/>
              <a:buChar char="−"/>
            </a:pPr>
            <a:r>
              <a:rPr lang="en-US" sz="2600" dirty="0"/>
              <a:t>Our website is free to use</a:t>
            </a:r>
          </a:p>
          <a:p>
            <a:pPr algn="just">
              <a:buFont typeface="Times New Roman" panose="02020603050405020304" pitchFamily="18" charset="0"/>
              <a:buChar char="−"/>
            </a:pPr>
            <a:r>
              <a:rPr lang="en-US" sz="2600" dirty="0"/>
              <a:t>Our website helps user to learn how to developed their own website from basic level to advance</a:t>
            </a:r>
          </a:p>
          <a:p>
            <a:pPr algn="just">
              <a:buFont typeface="Times New Roman" panose="02020603050405020304" pitchFamily="18" charset="0"/>
              <a:buChar char="−"/>
            </a:pPr>
            <a:r>
              <a:rPr lang="en-US" sz="2600" dirty="0"/>
              <a:t>We also provide free templates for Web development</a:t>
            </a:r>
          </a:p>
          <a:p>
            <a:pPr algn="just">
              <a:buFont typeface="Times New Roman" panose="02020603050405020304" pitchFamily="18" charset="0"/>
              <a:buChar char="−"/>
            </a:pPr>
            <a:r>
              <a:rPr lang="en-US" sz="2600" dirty="0"/>
              <a:t>We conduct Mock test after each phases.</a:t>
            </a:r>
          </a:p>
          <a:p>
            <a:pPr marL="0" indent="0">
              <a:buNone/>
            </a:pPr>
            <a:endParaRPr lang="en-US" sz="26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2600</TotalTime>
  <Words>826</Words>
  <Application>Microsoft Office PowerPoint</Application>
  <PresentationFormat>On-screen Show (4:3)</PresentationFormat>
  <Paragraphs>117</Paragraphs>
  <Slides>39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Calibri</vt:lpstr>
      <vt:lpstr>Roboto</vt:lpstr>
      <vt:lpstr>Times New Roman</vt:lpstr>
      <vt:lpstr>Tw Cen MT</vt:lpstr>
      <vt:lpstr>Wingdings</vt:lpstr>
      <vt:lpstr>Wingdings 2</vt:lpstr>
      <vt:lpstr>Median</vt:lpstr>
      <vt:lpstr>web development via e learning</vt:lpstr>
      <vt:lpstr>Outlines</vt:lpstr>
      <vt:lpstr>Outlines</vt:lpstr>
      <vt:lpstr>Abstract </vt:lpstr>
      <vt:lpstr>Introduction </vt:lpstr>
      <vt:lpstr>Cont..</vt:lpstr>
      <vt:lpstr>Scope of System </vt:lpstr>
      <vt:lpstr>Existing System</vt:lpstr>
      <vt:lpstr>Cont..</vt:lpstr>
      <vt:lpstr>Cont..</vt:lpstr>
      <vt:lpstr>Proposed System</vt:lpstr>
      <vt:lpstr>Tools &amp; Technology </vt:lpstr>
      <vt:lpstr>Advantages </vt:lpstr>
      <vt:lpstr>Disadvantages</vt:lpstr>
      <vt:lpstr>Cont..</vt:lpstr>
      <vt:lpstr>Data Dictionary</vt:lpstr>
      <vt:lpstr>Cont..</vt:lpstr>
      <vt:lpstr>Cont..</vt:lpstr>
      <vt:lpstr>Cont..</vt:lpstr>
      <vt:lpstr>Cont..</vt:lpstr>
      <vt:lpstr>Cont..</vt:lpstr>
      <vt:lpstr>Cont..</vt:lpstr>
      <vt:lpstr>E-R Diagram</vt:lpstr>
      <vt:lpstr>Use Case Diagram</vt:lpstr>
      <vt:lpstr>Activity Diagram</vt:lpstr>
      <vt:lpstr>System Flow Diagram</vt:lpstr>
      <vt:lpstr>Class Diagram</vt:lpstr>
      <vt:lpstr>Implementation</vt:lpstr>
      <vt:lpstr>Cont..</vt:lpstr>
      <vt:lpstr>Cont..</vt:lpstr>
      <vt:lpstr>Cont..</vt:lpstr>
      <vt:lpstr>Cont..</vt:lpstr>
      <vt:lpstr>Cont..</vt:lpstr>
      <vt:lpstr>Cont..</vt:lpstr>
      <vt:lpstr>Cont..</vt:lpstr>
      <vt:lpstr>Cont..</vt:lpstr>
      <vt:lpstr>Cont..</vt:lpstr>
      <vt:lpstr>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 Relational Algebra &amp; Implementation using SQL</dc:title>
  <dc:creator>kajol1</dc:creator>
  <cp:lastModifiedBy>Dhruv Itwala</cp:lastModifiedBy>
  <cp:revision>169</cp:revision>
  <dcterms:created xsi:type="dcterms:W3CDTF">2006-08-16T00:00:00Z</dcterms:created>
  <dcterms:modified xsi:type="dcterms:W3CDTF">2021-04-04T07:40:10Z</dcterms:modified>
</cp:coreProperties>
</file>