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>
                <a:solidFill>
                  <a:srgbClr val="FFFFFF"/>
                </a:solidFill>
              </a:defRPr>
            </a:pPr>
            <a:r>
              <a:t>Salary Review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200"/>
            </a:pPr>
            <a:r>
              <a:t>I am writing to express my concerns regarding the salary evaluation in this year's appraisal process. I believe that my contributions and value to the firm may not be fully recognized and compensated in line with industry standards. Therefore, I kindly request a review of my current remuneration to ensure it aligns with market benchmarks and reflects my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Achievements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200"/>
            </a:pPr>
            <a:r>
              <a:t>As someone who recently assumed a new leadership role, I have actively driven efficiency within my team through initiatives in client management, mentorship, problem-solving, and engagement. This has resulted in tangible improvements and enhanced team performance.</a:t>
            </a:r>
          </a:p>
          <a:p>
            <a:pPr algn="l">
              <a:defRPr sz="2200"/>
            </a:pPr>
          </a:p>
          <a:p>
            <a:pPr algn="l">
              <a:defRPr sz="2200"/>
            </a:pPr>
            <a:r>
              <a:t>I believe that my achievements, as outlined in the appraisal form, and my consistent weighted appraisal/performance ratings, ranging between 3.75 and 4.03, indicate the value I bring to the firm.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Dedication and Commitment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200"/>
            </a:pPr>
            <a:r>
              <a:t>I have consistently demonstrated my dedication and commitment over the past five years, maintaining excellent attendance records and diligently fulfilling my responsibilities. With over 30+ PLs accrued and only a few leaves availed, predominantly due to weekend shifts, I have consistently prioritized my responsibilities and contributed to the team's success.</a:t>
            </a:r>
          </a:p>
          <a:p>
            <a:pPr algn="l">
              <a:defRPr sz="2200"/>
            </a:pPr>
          </a:p>
          <a:p>
            <a:pPr algn="l">
              <a:defRPr sz="2200"/>
            </a:pPr>
            <a:r>
              <a:t>Additionally, I have actively sought opportunities to enhance our support workflow, keeping abreast of industry advancements and implementing improvements that have positively impacted our processes.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200"/>
            </a:pPr>
            <a:r>
              <a:t>In order to maintain motivation and commitment, it is crucial that my compensation is fair and competitive, aligned with industry benchmarks. I am confident that my contributions have had a positive impact on the firm, and I am open to engage in further discussions and negotiations to ensure that it reflects my performance, responsibilities, and industry standards.</a:t>
            </a:r>
          </a:p>
          <a:p>
            <a:pPr algn="l">
              <a:defRPr sz="2200"/>
            </a:pPr>
          </a:p>
          <a:p>
            <a:pPr algn="l">
              <a:defRPr sz="2200"/>
            </a:pPr>
            <a:r>
              <a:t>I apologize for the slight delay in raising this matter. I took the time to thoroughly evaluate my performance and carefully consider the overall context before addressing this issue.</a:t>
            </a:r>
          </a:p>
          <a:p>
            <a:pPr algn="l">
              <a:defRPr sz="2200"/>
            </a:pPr>
          </a:p>
          <a:p>
            <a:pPr algn="l">
              <a:defRPr sz="2200"/>
            </a:pPr>
            <a:r>
              <a:t>Thank you for your attention to this matter. I look forward to a positive resolution.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