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8"/>
    </p:embeddedFont>
    <p:embeddedFont>
      <p:font typeface="Arimo" panose="020B0604020202020204" charset="0"/>
      <p:regular r:id="rId19"/>
    </p:embeddedFont>
    <p:embeddedFont>
      <p:font typeface="Outfit Extra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37" d="100"/>
          <a:sy n="37" d="100"/>
        </p:scale>
        <p:origin x="148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66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750" y="0"/>
            <a:ext cx="2432649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5557" y="508754"/>
            <a:ext cx="7852886" cy="2691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4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Topic-Site-to-Site VPN on AWS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645556" y="2415396"/>
            <a:ext cx="10085703" cy="5305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dirty="0">
                <a:solidFill>
                  <a:srgbClr val="2A2742"/>
                </a:solidFill>
                <a:latin typeface="Arial Rounded MT Bold" panose="020F0704030504030204" pitchFamily="34" charset="0"/>
                <a:ea typeface="Arimo" pitchFamily="34" charset="-122"/>
                <a:cs typeface="Arimo" pitchFamily="34" charset="-120"/>
              </a:rPr>
              <a:t>This presentation will guide you through the process of setting up a site-to-site VPN connection on AWS using the AWS Management Console. We'll cover the essential steps involved in creating a secure and reliable connection between your on-premises network and your AWS resources. We'll provide clear and concise instructions based on the official AWS documentation, ensuring a seamless and efficient implementation.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000" dirty="0">
                <a:solidFill>
                  <a:srgbClr val="2A2742"/>
                </a:solidFill>
                <a:latin typeface="Arial Rounded MT Bold" panose="020F0704030504030204" pitchFamily="34" charset="0"/>
                <a:ea typeface="Arimo" pitchFamily="34" charset="-122"/>
                <a:cs typeface="Arimo" pitchFamily="34" charset="-120"/>
              </a:rPr>
              <a:t>This was the group project during my internship at </a:t>
            </a:r>
            <a:r>
              <a:rPr lang="en-US" sz="2000" dirty="0" err="1">
                <a:solidFill>
                  <a:srgbClr val="2A2742"/>
                </a:solidFill>
                <a:latin typeface="Arial Rounded MT Bold" panose="020F0704030504030204" pitchFamily="34" charset="0"/>
                <a:ea typeface="Arimo" pitchFamily="34" charset="-122"/>
                <a:cs typeface="Arimo" pitchFamily="34" charset="-120"/>
              </a:rPr>
              <a:t>Jovac</a:t>
            </a:r>
            <a:r>
              <a:rPr lang="en-US" sz="2000" dirty="0">
                <a:solidFill>
                  <a:srgbClr val="2A2742"/>
                </a:solidFill>
                <a:latin typeface="Arial Rounded MT Bold" panose="020F0704030504030204" pitchFamily="34" charset="0"/>
                <a:ea typeface="Arimo" pitchFamily="34" charset="-122"/>
                <a:cs typeface="Arimo" pitchFamily="34" charset="-120"/>
              </a:rPr>
              <a:t>  cloud computing.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000" dirty="0">
                <a:solidFill>
                  <a:srgbClr val="2A2742"/>
                </a:solidFill>
                <a:latin typeface="Arial Rounded MT Bold" panose="020F0704030504030204" pitchFamily="34" charset="0"/>
                <a:ea typeface="Arimo" pitchFamily="34" charset="-122"/>
                <a:cs typeface="Arimo" pitchFamily="34" charset="-120"/>
              </a:rPr>
              <a:t>Member were Dhruv , Naman and Satvik</a:t>
            </a:r>
          </a:p>
          <a:p>
            <a:pPr marL="0" indent="0">
              <a:lnSpc>
                <a:spcPts val="2300"/>
              </a:lnSpc>
              <a:buNone/>
            </a:pPr>
            <a:endParaRPr lang="en-US" sz="1450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45557" y="6180653"/>
            <a:ext cx="3464004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10777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4: Download the VPN Configuration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Once the VPN connection is created select it from the VPN Connections list.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Click Download Configuration.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Choose your vendor and platform (e.g., Cisco ASA, Juniper, etc.).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Download the configuration file.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6985"/>
            <a:ext cx="118124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5: Configure Your On-Premises Gateway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093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the downloaded configuration file to configure your on-premises VPN device. This file contains the necessary settings and commands for the VPN connection.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Follow the specific instructions in the configuration file for your device type.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Ensure that your on-premises firewall allows traffic over the ports and protocols used by the VPN (typically UDP 500 and 4500 for IPsec).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72595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6: Update Route Tables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From the VPC Dashboard select Route Tables from the left-hand menu.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Choose the route table associated with the subnet(s) that need to communicate over the VPN.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Click Routes then Edit routes.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Add a route for the on-premises network: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Destination: The CIDR block of your on-premises network (e.g., 192.168.1.0/24).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Target: Select Virtual Private Gateway and choose the gateway you created.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Click Save routes.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2194"/>
            <a:ext cx="7523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7: Verify the Connection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Check the status of the VPN connection in the AWS Management Console: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Go to VPN Connections.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Select your VPN connection and verify that both tunnels show UP.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Perform connectivity tests: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From an instance in your VPC try to ping a device on your on-premises network.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From a device on your on-premises network try to ping an instance in your VPC.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Troubleshoot if necessary: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Check security group rules and network ACLs in your VPC to ensure they allow the necessary traffic.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Verify that your on-premises firewall rules allow traffic to and from the VPC.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Review the logs on your on-premises VPN device for any errors.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2192"/>
            <a:ext cx="59436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Security Best Practices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504599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071" y="2768918"/>
            <a:ext cx="1106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731413"/>
            <a:ext cx="28765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Use Strong Passwords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325654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369231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2758" y="3546396"/>
            <a:ext cx="16323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3596045"/>
            <a:ext cx="51112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Implement Multi-Factor Authentication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190286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233863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3711" y="4411028"/>
            <a:ext cx="16133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460677"/>
            <a:ext cx="23794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Enable Encryption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054918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5098494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7401" y="5275659"/>
            <a:ext cx="17371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325308"/>
            <a:ext cx="44821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Regularly Update Security Patches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793790" y="616160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well-configured site-to-site VPN connection can provide a secure and reliable connection, but it's crucial to follow security best practices to mitigate potential risks.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5438"/>
            <a:ext cx="68547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0437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After successfully setting up your site-to-site VPN connection, ensure you test the connectivity and verify that you can access your AWS resources from your on-premises network.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8533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provided a detailed overview of the key steps involved in creating a secure and reliable site-to-site VPN connection on AWS. By following these steps, you can establish a secure communication channel between your on-premises network and your AWS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4083"/>
            <a:ext cx="957834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Step-by-Step Guide to Setting Up a Site-to-Site VPN on AWS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09133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1. Create a Customer Gateway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26813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Customer Gateway represents your on-premises network. You'll need to configure the public IP address of your gateway, along with other essential details like the routing type.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09133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2. Create a Virtual Private Gateway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2681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Virtual Private Gateway (VPG) serves as your AWS gateway. This gateway will connect to your customer gateway, establishing the VPN tunnel.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091339"/>
            <a:ext cx="36430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3. Create a VPN Connection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67248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is where you bring together the Customer Gateway and the Virtual Private Gateway to create a secure and reliable VPN connection.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688" y="2402443"/>
            <a:ext cx="6748105" cy="34247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54512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1: Create a Customer Gateway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8673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82504" y="2952393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2867382"/>
            <a:ext cx="499050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Log in to the AWS Management Console.</a:t>
            </a:r>
            <a:endParaRPr lang="en-US" sz="2200" dirty="0"/>
          </a:p>
        </p:txBody>
      </p:sp>
      <p:sp>
        <p:nvSpPr>
          <p:cNvPr id="8" name="Shape 4"/>
          <p:cNvSpPr/>
          <p:nvPr/>
        </p:nvSpPr>
        <p:spPr>
          <a:xfrm>
            <a:off x="793790" y="41148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50952" y="4199811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1530906" y="4114800"/>
            <a:ext cx="43026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Navigate to the VPC Dashboard.</a:t>
            </a:r>
            <a:endParaRPr lang="en-US" sz="2200" dirty="0"/>
          </a:p>
        </p:txBody>
      </p:sp>
      <p:sp>
        <p:nvSpPr>
          <p:cNvPr id="11" name="Shape 7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52143" y="5447228"/>
            <a:ext cx="1935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1530906" y="5362218"/>
            <a:ext cx="499050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Select Customer Gateways from the left-hand menu.</a:t>
            </a:r>
            <a:endParaRPr lang="en-US" sz="2200" dirty="0"/>
          </a:p>
        </p:txBody>
      </p:sp>
      <p:sp>
        <p:nvSpPr>
          <p:cNvPr id="14" name="Shape 10"/>
          <p:cNvSpPr/>
          <p:nvPr/>
        </p:nvSpPr>
        <p:spPr>
          <a:xfrm>
            <a:off x="793790" y="66096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44642" y="6694646"/>
            <a:ext cx="2085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6" name="Text 12"/>
          <p:cNvSpPr/>
          <p:nvPr/>
        </p:nvSpPr>
        <p:spPr>
          <a:xfrm>
            <a:off x="1530906" y="6609636"/>
            <a:ext cx="43038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Click Create Customer Gateway.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59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Provide Customer Gateway Information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Name tag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descriptive name for your customer gateway (e.g., OnPremCustomerGateway).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IP Address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static public IP address of your on-premises gateway (e.g., 203.0.113.1).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Routing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337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Choose Static for static routing or Dynamic for BGP routing.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288518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06301" y="5522952"/>
            <a:ext cx="28748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BGP ASN (if Dynamic)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601337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Provide the BGP ASN for your on-premises gateway.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114" y="420410"/>
            <a:ext cx="7239714" cy="476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2: Create a Virtual Private Gateway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4" y="1202531"/>
            <a:ext cx="10368915" cy="490894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34114" y="6454854"/>
            <a:ext cx="343376" cy="343376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154" y="6512004"/>
            <a:ext cx="89297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030010" y="6454854"/>
            <a:ext cx="3923109" cy="476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From the VPC Dashboard select Virtual Private Gateways.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5105638" y="6454854"/>
            <a:ext cx="343376" cy="343376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211366" y="6512004"/>
            <a:ext cx="131921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5601533" y="6454854"/>
            <a:ext cx="333910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Click Create Virtual Private Gateway.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9677162" y="6454854"/>
            <a:ext cx="343376" cy="343376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783723" y="6512004"/>
            <a:ext cx="130254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0173057" y="6454854"/>
            <a:ext cx="3123367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Provide a name and select the ASN.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534114" y="7294126"/>
            <a:ext cx="343376" cy="343376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5556" y="7351276"/>
            <a:ext cx="140375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4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1030010" y="7294126"/>
            <a:ext cx="333910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Click Create Virtual Private Gateway.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7391519" y="7294126"/>
            <a:ext cx="343376" cy="343376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498199" y="7351276"/>
            <a:ext cx="130016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5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7887414" y="7294126"/>
            <a:ext cx="4288393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Attach the Virtual Private Gateway to your VPC.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013460"/>
            <a:ext cx="13042821" cy="62025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0969"/>
            <a:ext cx="11600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Attach Virtual Private Gateway to Your VPC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8991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883700"/>
            <a:ext cx="28898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Network Connectivity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374118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VPG acts as the bridge between your AWS resources and your on-premises network, enabling seamless communication.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089910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38837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Enhanced Security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374118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VPN connection provides a secure and encrypted tunnel for data transfer, protecting your data from unauthorized access.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089910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883700"/>
            <a:ext cx="35531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Performance Optimization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374118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VPN connection can help reduce latency and improve the overall performance of your applications, allowing you to access your AWS resources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399"/>
            <a:ext cx="12939623" cy="65607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0803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 3: VPN Connection Configuration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Name tag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descriptive name for your VPN connection (e.g., MySiteToSiteVPN).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Target Gateway Type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Select Virtual Private Gateway.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Virtual Private Gateway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118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Select the virtual private gateway you created.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Customer Gateway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Select the customer gateway you created.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</TotalTime>
  <Words>936</Words>
  <Application>Microsoft Office PowerPoint</Application>
  <PresentationFormat>Custom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Arimo</vt:lpstr>
      <vt:lpstr>Outfit Extra Bold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dhruvz zzz</cp:lastModifiedBy>
  <cp:revision>2</cp:revision>
  <dcterms:created xsi:type="dcterms:W3CDTF">2024-11-23T06:55:37Z</dcterms:created>
  <dcterms:modified xsi:type="dcterms:W3CDTF">2025-04-11T08:50:25Z</dcterms:modified>
</cp:coreProperties>
</file>