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A311-9581-4515-4DE5-F6207519E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541C4-01D5-761C-04A9-DA58FABE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FA9F6-CCD2-D1F1-D2B5-8A68966D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9C56-93F6-EE6A-7979-2F81FB50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5CDC-023F-6FDB-6AA3-93321488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F24-C2BE-CEF0-6146-C03B62A1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C188E-7A7B-DA92-70E8-DA0E9650E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B683-980E-3D6A-59B5-E61FE12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1FC4-9BCE-B7D3-263F-4F12C463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0E0E-F2D7-CDDD-5996-DCC29F4A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3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86F8D-A43A-A34F-0759-E43D856E7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95B6F-925B-6063-503F-CFB68D898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B3A6-FED1-AC3B-F478-5352BE35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FB72-3F78-6390-7A50-6E00680A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FECB-3D80-15D3-869B-0144E3BF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25FF-BC5B-76AE-7544-01043D1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14D7-071B-CFF1-E511-6BF81541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62CD-7647-CDC8-1D6D-D6822B44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8793-75B5-B992-E313-80F89FC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7DED-F122-5574-4D94-E98ED352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0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21EF-040E-DFA0-6461-90D66A1C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29817-AEEE-0284-F2A1-5E9071433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9037-D1CA-90D5-3255-CFA4BC85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D0B9B-D37A-89F8-E9D7-23AF945E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0BD8-3EF5-462B-FC56-1B0CB17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6173-00F7-32A4-18F9-83FF2393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48C5-349F-2362-753A-D6A38B829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5E989-9724-77BF-E308-414EF76B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9BFB6-9809-672C-37E6-AC698B95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A62D-5AA2-F89E-7199-0ECDA909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52694-03DB-F9DE-95F8-3DDE6F7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3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692C-62EC-C7EE-05BF-D8AD8B18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F74D6-0190-BECA-AF86-FD19C65F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2C679-9576-3860-D5E6-FFBCFE57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ED8D6-AC91-296E-CA58-45C382BCF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51699-1704-9561-C167-5422F9403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FECC9-4130-D04C-36A7-6678040C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D3793-54E2-4C59-F798-C2FE63A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54DE9-0061-DF20-8BB2-057A3D68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6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6CC7-FA5F-BF98-21E1-0D277702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5D16E-4679-94E7-967C-93D77C51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7898F-A7F1-486A-7626-B123914D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474B8-A709-4703-FAB4-5D9E4C13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9325-D4EF-BF51-1D71-D5232A6D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ACF6E-86D5-3B1D-561B-B096327C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0CA1A-77B1-2EF9-935A-8B3CA39A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CDC-6789-8096-DE0C-3F7C21BD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123D-A344-5501-6B9E-4B0BA62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B7422-16BF-8615-2B1E-15864EB20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DD882-57B8-420A-28A1-A2F16B3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15C47-0F11-64CE-D7A4-A4E825C3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A26E-B1E6-AAB1-BC47-80E6469F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1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DC9E-8CAF-7572-4EEB-EFCA33CD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084E-4ACC-AEAE-7C81-B0402795F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6F76-7591-4664-9AE9-DCB7AB2A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5CF7-85B8-A6FA-1933-7E4189E0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2D5BB-535D-C217-3C6A-321F91CA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7CC77-07B1-3F65-8B2B-D47F2F8A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1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562B3-1793-8E42-4443-12A32FFF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893C3-F4EC-D53E-F597-629FC77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A3AF-E958-81A9-1B1D-975805A29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71982-D995-4E68-9697-8CBCE02AAD6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6D01-F388-2DE6-10A9-213801307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FDF3-E876-CE46-41FE-9FEFE52A3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B7F2D-CBAA-4AB6-8EE1-8AC9AB683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3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528C-BA71-124C-BEB8-9E64F529C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A069B-7BD4-8251-0C18-DE2ACAFA7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Kulshrestha</dc:creator>
  <cp:lastModifiedBy>Dhruv Kulshrestha</cp:lastModifiedBy>
  <cp:revision>1</cp:revision>
  <dcterms:created xsi:type="dcterms:W3CDTF">2024-11-17T19:40:03Z</dcterms:created>
  <dcterms:modified xsi:type="dcterms:W3CDTF">2024-11-17T19:40:08Z</dcterms:modified>
</cp:coreProperties>
</file>