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3336588" cy="4017963"/>
  <p:notesSz cx="6858000" cy="9144000"/>
  <p:defaultTextStyle>
    <a:defPPr>
      <a:defRPr lang="en-US"/>
    </a:defPPr>
    <a:lvl1pPr marL="0" algn="l" defTabSz="9914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5732" algn="l" defTabSz="9914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1467" algn="l" defTabSz="9914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87199" algn="l" defTabSz="9914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82934" algn="l" defTabSz="9914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78667" algn="l" defTabSz="9914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74399" algn="l" defTabSz="9914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70134" algn="l" defTabSz="9914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65866" algn="l" defTabSz="99146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2" d="100"/>
          <a:sy n="92" d="100"/>
        </p:scale>
        <p:origin x="-132" y="-810"/>
      </p:cViewPr>
      <p:guideLst>
        <p:guide orient="horz" pos="1266"/>
        <p:guide pos="42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245" y="1248175"/>
            <a:ext cx="11336101" cy="86125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490" y="2276846"/>
            <a:ext cx="9335611" cy="10268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1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7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2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8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4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70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5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6E1-DFB0-4FAA-B048-6359A8DB11CA}" type="datetimeFigureOut">
              <a:rPr lang="en-IN" smtClean="0"/>
              <a:t>15-01-2016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3BE3-E161-412D-AD08-585118C7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27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6E1-DFB0-4FAA-B048-6359A8DB11CA}" type="datetimeFigureOut">
              <a:rPr lang="en-IN" smtClean="0"/>
              <a:t>15-01-2016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3BE3-E161-412D-AD08-585118C7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45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52282" y="37204"/>
            <a:ext cx="1722642" cy="7924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2040" y="37204"/>
            <a:ext cx="4947965" cy="7924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6E1-DFB0-4FAA-B048-6359A8DB11CA}" type="datetimeFigureOut">
              <a:rPr lang="en-IN" smtClean="0"/>
              <a:t>15-01-2016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3BE3-E161-412D-AD08-585118C7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20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6E1-DFB0-4FAA-B048-6359A8DB11CA}" type="datetimeFigureOut">
              <a:rPr lang="en-IN" smtClean="0"/>
              <a:t>15-01-2016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3BE3-E161-412D-AD08-585118C7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50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499" y="2581913"/>
            <a:ext cx="11336101" cy="798013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3499" y="1702987"/>
            <a:ext cx="11336101" cy="878929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957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14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4871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829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786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74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701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658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6E1-DFB0-4FAA-B048-6359A8DB11CA}" type="datetimeFigureOut">
              <a:rPr lang="en-IN" smtClean="0"/>
              <a:t>15-01-2016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3BE3-E161-412D-AD08-585118C7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0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2038" y="216711"/>
            <a:ext cx="3334148" cy="61292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8464" y="216711"/>
            <a:ext cx="3336462" cy="612926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6E1-DFB0-4FAA-B048-6359A8DB11CA}" type="datetimeFigureOut">
              <a:rPr lang="en-IN" smtClean="0"/>
              <a:t>15-01-2016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3BE3-E161-412D-AD08-585118C7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61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830" y="160906"/>
            <a:ext cx="12002930" cy="66966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830" y="899391"/>
            <a:ext cx="5892642" cy="37482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95732" indent="0">
              <a:buNone/>
              <a:defRPr sz="2300" b="1"/>
            </a:lvl2pPr>
            <a:lvl3pPr marL="991467" indent="0">
              <a:buNone/>
              <a:defRPr sz="2000" b="1"/>
            </a:lvl3pPr>
            <a:lvl4pPr marL="1487199" indent="0">
              <a:buNone/>
              <a:defRPr sz="1800" b="1"/>
            </a:lvl4pPr>
            <a:lvl5pPr marL="1982934" indent="0">
              <a:buNone/>
              <a:defRPr sz="1800" b="1"/>
            </a:lvl5pPr>
            <a:lvl6pPr marL="2478667" indent="0">
              <a:buNone/>
              <a:defRPr sz="1800" b="1"/>
            </a:lvl6pPr>
            <a:lvl7pPr marL="2974399" indent="0">
              <a:buNone/>
              <a:defRPr sz="1800" b="1"/>
            </a:lvl7pPr>
            <a:lvl8pPr marL="3470134" indent="0">
              <a:buNone/>
              <a:defRPr sz="1800" b="1"/>
            </a:lvl8pPr>
            <a:lvl9pPr marL="396586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830" y="1274215"/>
            <a:ext cx="5892642" cy="231498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4803" y="899391"/>
            <a:ext cx="5894956" cy="37482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95732" indent="0">
              <a:buNone/>
              <a:defRPr sz="2300" b="1"/>
            </a:lvl2pPr>
            <a:lvl3pPr marL="991467" indent="0">
              <a:buNone/>
              <a:defRPr sz="2000" b="1"/>
            </a:lvl3pPr>
            <a:lvl4pPr marL="1487199" indent="0">
              <a:buNone/>
              <a:defRPr sz="1800" b="1"/>
            </a:lvl4pPr>
            <a:lvl5pPr marL="1982934" indent="0">
              <a:buNone/>
              <a:defRPr sz="1800" b="1"/>
            </a:lvl5pPr>
            <a:lvl6pPr marL="2478667" indent="0">
              <a:buNone/>
              <a:defRPr sz="1800" b="1"/>
            </a:lvl6pPr>
            <a:lvl7pPr marL="2974399" indent="0">
              <a:buNone/>
              <a:defRPr sz="1800" b="1"/>
            </a:lvl7pPr>
            <a:lvl8pPr marL="3470134" indent="0">
              <a:buNone/>
              <a:defRPr sz="1800" b="1"/>
            </a:lvl8pPr>
            <a:lvl9pPr marL="3965866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74803" y="1274215"/>
            <a:ext cx="5894956" cy="2314980"/>
          </a:xfrm>
        </p:spPr>
        <p:txBody>
          <a:bodyPr/>
          <a:lstStyle>
            <a:lvl1pPr>
              <a:defRPr sz="25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6E1-DFB0-4FAA-B048-6359A8DB11CA}" type="datetimeFigureOut">
              <a:rPr lang="en-IN" smtClean="0"/>
              <a:t>15-01-2016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3BE3-E161-412D-AD08-585118C7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6E1-DFB0-4FAA-B048-6359A8DB11CA}" type="datetimeFigureOut">
              <a:rPr lang="en-IN" smtClean="0"/>
              <a:t>15-01-2016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3BE3-E161-412D-AD08-585118C7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37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6E1-DFB0-4FAA-B048-6359A8DB11CA}" type="datetimeFigureOut">
              <a:rPr lang="en-IN" smtClean="0"/>
              <a:t>15-01-2016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3BE3-E161-412D-AD08-585118C7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5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830" y="159977"/>
            <a:ext cx="4387646" cy="680821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237" y="159977"/>
            <a:ext cx="7455523" cy="3429219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830" y="840797"/>
            <a:ext cx="4387646" cy="2748398"/>
          </a:xfrm>
        </p:spPr>
        <p:txBody>
          <a:bodyPr/>
          <a:lstStyle>
            <a:lvl1pPr marL="0" indent="0">
              <a:buNone/>
              <a:defRPr sz="1500"/>
            </a:lvl1pPr>
            <a:lvl2pPr marL="495732" indent="0">
              <a:buNone/>
              <a:defRPr sz="1300"/>
            </a:lvl2pPr>
            <a:lvl3pPr marL="991467" indent="0">
              <a:buNone/>
              <a:defRPr sz="1000"/>
            </a:lvl3pPr>
            <a:lvl4pPr marL="1487199" indent="0">
              <a:buNone/>
              <a:defRPr sz="1000"/>
            </a:lvl4pPr>
            <a:lvl5pPr marL="1982934" indent="0">
              <a:buNone/>
              <a:defRPr sz="1000"/>
            </a:lvl5pPr>
            <a:lvl6pPr marL="2478667" indent="0">
              <a:buNone/>
              <a:defRPr sz="1000"/>
            </a:lvl6pPr>
            <a:lvl7pPr marL="2974399" indent="0">
              <a:buNone/>
              <a:defRPr sz="1000"/>
            </a:lvl7pPr>
            <a:lvl8pPr marL="3470134" indent="0">
              <a:buNone/>
              <a:defRPr sz="1000"/>
            </a:lvl8pPr>
            <a:lvl9pPr marL="396586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6E1-DFB0-4FAA-B048-6359A8DB11CA}" type="datetimeFigureOut">
              <a:rPr lang="en-IN" smtClean="0"/>
              <a:t>15-01-2016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3BE3-E161-412D-AD08-585118C7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23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065" y="2812574"/>
            <a:ext cx="8001953" cy="33204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14065" y="359013"/>
            <a:ext cx="8001953" cy="2410778"/>
          </a:xfrm>
        </p:spPr>
        <p:txBody>
          <a:bodyPr/>
          <a:lstStyle>
            <a:lvl1pPr marL="0" indent="0">
              <a:buNone/>
              <a:defRPr sz="3600"/>
            </a:lvl1pPr>
            <a:lvl2pPr marL="495732" indent="0">
              <a:buNone/>
              <a:defRPr sz="3000"/>
            </a:lvl2pPr>
            <a:lvl3pPr marL="991467" indent="0">
              <a:buNone/>
              <a:defRPr sz="2500"/>
            </a:lvl3pPr>
            <a:lvl4pPr marL="1487199" indent="0">
              <a:buNone/>
              <a:defRPr sz="2300"/>
            </a:lvl4pPr>
            <a:lvl5pPr marL="1982934" indent="0">
              <a:buNone/>
              <a:defRPr sz="2300"/>
            </a:lvl5pPr>
            <a:lvl6pPr marL="2478667" indent="0">
              <a:buNone/>
              <a:defRPr sz="2300"/>
            </a:lvl6pPr>
            <a:lvl7pPr marL="2974399" indent="0">
              <a:buNone/>
              <a:defRPr sz="2300"/>
            </a:lvl7pPr>
            <a:lvl8pPr marL="3470134" indent="0">
              <a:buNone/>
              <a:defRPr sz="2300"/>
            </a:lvl8pPr>
            <a:lvl9pPr marL="3965866" indent="0">
              <a:buNone/>
              <a:defRPr sz="23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14065" y="3144613"/>
            <a:ext cx="8001953" cy="471552"/>
          </a:xfrm>
        </p:spPr>
        <p:txBody>
          <a:bodyPr/>
          <a:lstStyle>
            <a:lvl1pPr marL="0" indent="0">
              <a:buNone/>
              <a:defRPr sz="1500"/>
            </a:lvl1pPr>
            <a:lvl2pPr marL="495732" indent="0">
              <a:buNone/>
              <a:defRPr sz="1300"/>
            </a:lvl2pPr>
            <a:lvl3pPr marL="991467" indent="0">
              <a:buNone/>
              <a:defRPr sz="1000"/>
            </a:lvl3pPr>
            <a:lvl4pPr marL="1487199" indent="0">
              <a:buNone/>
              <a:defRPr sz="1000"/>
            </a:lvl4pPr>
            <a:lvl5pPr marL="1982934" indent="0">
              <a:buNone/>
              <a:defRPr sz="1000"/>
            </a:lvl5pPr>
            <a:lvl6pPr marL="2478667" indent="0">
              <a:buNone/>
              <a:defRPr sz="1000"/>
            </a:lvl6pPr>
            <a:lvl7pPr marL="2974399" indent="0">
              <a:buNone/>
              <a:defRPr sz="1000"/>
            </a:lvl7pPr>
            <a:lvl8pPr marL="3470134" indent="0">
              <a:buNone/>
              <a:defRPr sz="1000"/>
            </a:lvl8pPr>
            <a:lvl9pPr marL="396586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E6E1-DFB0-4FAA-B048-6359A8DB11CA}" type="datetimeFigureOut">
              <a:rPr lang="en-IN" smtClean="0"/>
              <a:t>15-01-2016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3BE3-E161-412D-AD08-585118C7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29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830" y="160906"/>
            <a:ext cx="12002930" cy="669660"/>
          </a:xfrm>
          <a:prstGeom prst="rect">
            <a:avLst/>
          </a:prstGeom>
        </p:spPr>
        <p:txBody>
          <a:bodyPr vert="horz" lIns="99147" tIns="49572" rIns="99147" bIns="4957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830" y="937526"/>
            <a:ext cx="12002930" cy="2651669"/>
          </a:xfrm>
          <a:prstGeom prst="rect">
            <a:avLst/>
          </a:prstGeom>
        </p:spPr>
        <p:txBody>
          <a:bodyPr vert="horz" lIns="99147" tIns="49572" rIns="99147" bIns="4957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829" y="3724056"/>
            <a:ext cx="3111870" cy="213920"/>
          </a:xfrm>
          <a:prstGeom prst="rect">
            <a:avLst/>
          </a:prstGeom>
        </p:spPr>
        <p:txBody>
          <a:bodyPr vert="horz" lIns="99147" tIns="49572" rIns="99147" bIns="4957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3E6E1-DFB0-4FAA-B048-6359A8DB11CA}" type="datetimeFigureOut">
              <a:rPr lang="en-IN" smtClean="0"/>
              <a:t>15-01-2016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668" y="3724056"/>
            <a:ext cx="4223254" cy="213920"/>
          </a:xfrm>
          <a:prstGeom prst="rect">
            <a:avLst/>
          </a:prstGeom>
        </p:spPr>
        <p:txBody>
          <a:bodyPr vert="horz" lIns="99147" tIns="49572" rIns="99147" bIns="4957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7889" y="3724056"/>
            <a:ext cx="3111870" cy="213920"/>
          </a:xfrm>
          <a:prstGeom prst="rect">
            <a:avLst/>
          </a:prstGeom>
        </p:spPr>
        <p:txBody>
          <a:bodyPr vert="horz" lIns="99147" tIns="49572" rIns="99147" bIns="4957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03BE3-E161-412D-AD08-585118C7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6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1467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799" indent="-371799" algn="l" defTabSz="991467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05568" indent="-309833" algn="l" defTabSz="991467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39333" indent="-247866" algn="l" defTabSz="991467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735066" indent="-247866" algn="l" defTabSz="991467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30800" indent="-247866" algn="l" defTabSz="991467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26533" indent="-247866" algn="l" defTabSz="991467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222268" indent="-247866" algn="l" defTabSz="991467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718000" indent="-247866" algn="l" defTabSz="991467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213732" indent="-247866" algn="l" defTabSz="991467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1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5732" algn="l" defTabSz="991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1467" algn="l" defTabSz="991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7199" algn="l" defTabSz="991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2934" algn="l" defTabSz="991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8667" algn="l" defTabSz="991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4399" algn="l" defTabSz="991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70134" algn="l" defTabSz="991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5866" algn="l" defTabSz="99146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licdn.com/mpr/mpr/shrinknp_400_400/AAEAAQAAAAAAAASlAAAAJDI3NjMxOGRhLTEyNWMtNDI1My05ZGQxLWVkNzQyY2Y2ZjRjN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024" y="1405080"/>
            <a:ext cx="3629552" cy="120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68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7734" y="14684"/>
            <a:ext cx="10008198" cy="4003279"/>
          </a:xfrm>
          <a:prstGeom prst="rect">
            <a:avLst/>
          </a:prstGeom>
          <a:noFill/>
          <a:effectLst>
            <a:glow>
              <a:schemeClr val="accent1"/>
            </a:glow>
            <a:softEdge rad="1155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media.licdn.com/mpr/mpr/shrinknp_400_400/AAEAAQAAAAAAAASlAAAAJDI3NjMxOGRhLTEyNWMtNDI1My05ZGQxLWVkNzQyY2Y2ZjRjN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942" y="1377240"/>
            <a:ext cx="3629552" cy="120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Patel</dc:creator>
  <cp:lastModifiedBy>Dhruv Patel</cp:lastModifiedBy>
  <cp:revision>3</cp:revision>
  <dcterms:created xsi:type="dcterms:W3CDTF">2016-01-15T17:01:44Z</dcterms:created>
  <dcterms:modified xsi:type="dcterms:W3CDTF">2016-01-15T17:20:36Z</dcterms:modified>
</cp:coreProperties>
</file>