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739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755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03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184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076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234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08907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753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0491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846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47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933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753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277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753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368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456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839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32FFFA-A9DA-4148-8341-BA36ECC89ECB}" type="datetimeFigureOut">
              <a:rPr lang="en-IN" smtClean="0"/>
              <a:pPr/>
              <a:t>01-07-2023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0D60ED-2373-4AED-B4F8-BBD97FF64E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49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2EE44-D46A-CB72-41F9-A47257CDB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794958"/>
            <a:ext cx="6815669" cy="1515533"/>
          </a:xfrm>
        </p:spPr>
        <p:txBody>
          <a:bodyPr/>
          <a:lstStyle/>
          <a:p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TASK-1 </a:t>
            </a:r>
            <a:r>
              <a:rPr lang="en-US" sz="4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 PRICE PREDICTION</a:t>
            </a:r>
            <a:endParaRPr lang="en-IN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446151-733A-53E2-B1A0-CC3D77B65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7836" y="4892700"/>
            <a:ext cx="6815669" cy="1320802"/>
          </a:xfrm>
        </p:spPr>
        <p:txBody>
          <a:bodyPr/>
          <a:lstStyle/>
          <a:p>
            <a:r>
              <a:rPr lang="en-US" dirty="0"/>
              <a:t>Created By:- </a:t>
            </a:r>
            <a:r>
              <a:rPr lang="en-US" dirty="0" smtClean="0"/>
              <a:t>DHRUVIN VACHHANI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38432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Organic</vt:lpstr>
      <vt:lpstr>TASK-1 HOUSE PRICE PREDICTION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TASK-1 IRIS FLOWER CLASSIFICATION</dc:title>
  <dc:creator>dskantaria007@gmail.com</dc:creator>
  <cp:lastModifiedBy>Dhruvin Vachhani</cp:lastModifiedBy>
  <cp:revision>2</cp:revision>
  <dcterms:created xsi:type="dcterms:W3CDTF">2023-01-12T13:04:15Z</dcterms:created>
  <dcterms:modified xsi:type="dcterms:W3CDTF">2023-07-01T11:49:43Z</dcterms:modified>
</cp:coreProperties>
</file>