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B03F-B4C1-E04B-9C99-E42CF331B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Sample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5860B-C395-1941-8A2A-C7C9797B3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935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Sample PPT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</dc:title>
  <dc:creator>DHRUV BHARDWAJ</dc:creator>
  <cp:lastModifiedBy>DHRUV BHARDWAJ</cp:lastModifiedBy>
  <cp:revision>1</cp:revision>
  <dcterms:created xsi:type="dcterms:W3CDTF">2018-12-20T20:40:43Z</dcterms:created>
  <dcterms:modified xsi:type="dcterms:W3CDTF">2018-12-20T20:40:58Z</dcterms:modified>
</cp:coreProperties>
</file>