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65" r:id="rId5"/>
    <p:sldId id="259" r:id="rId6"/>
    <p:sldId id="262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FB41-E7D0-719F-3B18-C7A9CED4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602" y="0"/>
            <a:ext cx="8637073" cy="2541431"/>
          </a:xfrm>
        </p:spPr>
        <p:txBody>
          <a:bodyPr/>
          <a:lstStyle/>
          <a:p>
            <a:r>
              <a:rPr lang="en-IN" dirty="0" err="1"/>
              <a:t>Dbms</a:t>
            </a:r>
            <a:r>
              <a:rPr lang="en-IN" dirty="0"/>
              <a:t>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61BAA-40CE-AA61-D68C-39ED3D154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602" y="2978289"/>
            <a:ext cx="8637072" cy="1064793"/>
          </a:xfrm>
        </p:spPr>
        <p:txBody>
          <a:bodyPr>
            <a:normAutofit/>
          </a:bodyPr>
          <a:lstStyle/>
          <a:p>
            <a:r>
              <a:rPr lang="en-IN" sz="2400" dirty="0"/>
              <a:t>Tehsildar management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6058E-B4F9-E668-6C40-C27073B5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53" y="3552620"/>
            <a:ext cx="3383037" cy="24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7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95F7-2AC6-55D0-0AD6-B15F42CC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4ECF-FA59-D25D-873F-D4740413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Village_id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 {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Area,Name_of_village,voter_count,Populationcount,Date_of_estd,Sarpanch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0650" indent="-285750">
              <a:spcBef>
                <a:spcPts val="820"/>
              </a:spcBef>
              <a:buFont typeface="Wingdings" panose="05000000000000000000" pitchFamily="2" charset="2"/>
              <a:buChar char="Ø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Adhar_id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 {</a:t>
            </a:r>
            <a:r>
              <a:rPr lang="en-US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Name,Father_id,DOB,Caste,Gender,Income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0650" indent="-285750">
              <a:spcBef>
                <a:spcPts val="94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Revenue_id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Tye,Amount,Date_of_collection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Arms_id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-&gt;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Expiry,Issued_date,Type,Licence_id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Adhar_id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-&gt;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Name,Income,Nominee_id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Property_id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-&gt;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Area,Type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Complain_id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-&gt; 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status,type,Complain_date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94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936C-D965-852C-D48D-F3591D8B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5898"/>
            <a:ext cx="9603275" cy="42326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200" dirty="0"/>
              <a:t>Made by </a:t>
            </a:r>
            <a:br>
              <a:rPr lang="en-IN" sz="2200" dirty="0"/>
            </a:br>
            <a:r>
              <a:rPr lang="en-IN" sz="2200" dirty="0"/>
              <a:t>Prabhjot Singh : 21CSB0A43</a:t>
            </a:r>
            <a:br>
              <a:rPr lang="en-IN" sz="2200" dirty="0"/>
            </a:br>
            <a:r>
              <a:rPr lang="en-IN" sz="2200" dirty="0"/>
              <a:t>Dhruv Patel : 21CS0BA41</a:t>
            </a:r>
            <a:br>
              <a:rPr lang="en-IN" sz="2200" dirty="0"/>
            </a:br>
            <a:r>
              <a:rPr lang="en-IN" sz="2200" dirty="0" err="1"/>
              <a:t>B.tech</a:t>
            </a:r>
            <a:r>
              <a:rPr lang="en-IN" sz="2200" dirty="0"/>
              <a:t> CSE-A (2021-2025) </a:t>
            </a:r>
            <a:br>
              <a:rPr lang="en-IN" sz="2800" dirty="0"/>
            </a:br>
            <a:endParaRPr lang="en-IN" sz="2800" dirty="0"/>
          </a:p>
          <a:p>
            <a:pPr marL="0" indent="0" algn="ctr">
              <a:buNone/>
            </a:pPr>
            <a:r>
              <a:rPr lang="en-IN" sz="2000" dirty="0"/>
              <a:t>SUBMITED TO</a:t>
            </a:r>
            <a:br>
              <a:rPr lang="en-IN" sz="2000" dirty="0"/>
            </a:br>
            <a:r>
              <a:rPr lang="en-US" sz="2000" dirty="0"/>
              <a:t>DR. T. </a:t>
            </a:r>
            <a:r>
              <a:rPr lang="en-US" sz="2000" dirty="0" err="1"/>
              <a:t>Ramakrishnudu</a:t>
            </a:r>
            <a:br>
              <a:rPr lang="en-US" sz="2000" dirty="0"/>
            </a:br>
            <a:r>
              <a:rPr lang="en-US" sz="2000" dirty="0"/>
              <a:t>Department of Computer Science and Engineering,</a:t>
            </a:r>
            <a:br>
              <a:rPr lang="en-US" sz="2000" dirty="0"/>
            </a:br>
            <a:r>
              <a:rPr lang="en-US" sz="2000" dirty="0"/>
              <a:t>National Institute of Technology, Warangal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27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32E0-CE6D-D82A-5F57-D76C1DFE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DC39-5B6F-6854-BAAE-3F77B2E8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ER MODEL</a:t>
            </a:r>
          </a:p>
          <a:p>
            <a:r>
              <a:rPr lang="en-IN" dirty="0"/>
              <a:t>ER MODEL EXPLAINATION</a:t>
            </a:r>
          </a:p>
          <a:p>
            <a:r>
              <a:rPr lang="en-IN" dirty="0"/>
              <a:t>RELATIONAL SCHEMA</a:t>
            </a:r>
          </a:p>
          <a:p>
            <a:r>
              <a:rPr lang="en-IN" dirty="0"/>
              <a:t>FUNCTIONAL DEPENDENCIES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36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85D3-4979-6F40-DED8-B9AFB7F5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EAEF-AD4B-9707-01A5-2C6D0D7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marR="110490" algn="l">
              <a:spcBef>
                <a:spcPts val="1665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The Tehsildar is the most important government functionary in the Taluk. He is immediately</a:t>
            </a:r>
            <a:r>
              <a:rPr lang="en-US" sz="1800" b="0" i="0" spc="-33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subordinate</a:t>
            </a:r>
            <a:r>
              <a:rPr lang="en-US" sz="1800" b="0" i="0" spc="-9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to</a:t>
            </a:r>
            <a:r>
              <a:rPr lang="en-US" sz="1800" b="0" i="0" spc="-65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the</a:t>
            </a:r>
            <a:r>
              <a:rPr lang="en-US" sz="1800" b="0" i="0" spc="-85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Assistant</a:t>
            </a:r>
            <a:r>
              <a:rPr lang="en-US" sz="1800" b="0" i="0" spc="-75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Commissioner.</a:t>
            </a:r>
          </a:p>
          <a:p>
            <a:pPr marL="0" marR="110490" indent="0" algn="l">
              <a:spcBef>
                <a:spcPts val="1665"/>
              </a:spcBef>
              <a:spcAft>
                <a:spcPts val="0"/>
              </a:spcAft>
              <a:buNone/>
            </a:pPr>
            <a:endParaRPr lang="en-US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63500" marR="314325" algn="l">
              <a:spcBef>
                <a:spcPts val="875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The Tahsildar is responsible for the collection of land revenue and seeing that the village</a:t>
            </a:r>
            <a:r>
              <a:rPr lang="en-US" sz="1800" b="0" i="0" spc="-33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Accountants and Revenue inspectors in his charge work efficiently and keep the village</a:t>
            </a:r>
            <a:r>
              <a:rPr lang="en-US" sz="1800" b="0" i="0" spc="5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records up-to-date. Managing the data related to this administrative unit is a very crucial</a:t>
            </a:r>
            <a:r>
              <a:rPr lang="en-US" sz="1800" b="0" i="0" spc="-335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part</a:t>
            </a:r>
            <a:r>
              <a:rPr lang="en-US" sz="1800" b="0" i="0" spc="-6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of</a:t>
            </a:r>
            <a:r>
              <a:rPr lang="en-US" sz="1800" b="0" i="0" spc="-4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running</a:t>
            </a:r>
            <a:r>
              <a:rPr lang="en-US" sz="1800" b="0" i="0" spc="-65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the</a:t>
            </a:r>
            <a:r>
              <a:rPr lang="en-US" sz="1800" b="0" i="0" spc="-5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tehsil.</a:t>
            </a:r>
            <a:r>
              <a:rPr lang="en-US" sz="1800" b="0" i="0" spc="-5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So</a:t>
            </a:r>
            <a:r>
              <a:rPr lang="en-US" sz="1800" b="0" i="0" spc="-45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we</a:t>
            </a:r>
            <a:r>
              <a:rPr lang="en-US" sz="1800" b="0" i="0" spc="-5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need</a:t>
            </a:r>
            <a:r>
              <a:rPr lang="en-US" sz="1800" b="0" i="0" spc="-55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an</a:t>
            </a:r>
            <a:r>
              <a:rPr lang="en-US" sz="1800" b="0" i="0" spc="-45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efficient</a:t>
            </a:r>
            <a:r>
              <a:rPr lang="en-US" sz="1800" b="0" i="0" spc="-55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database</a:t>
            </a:r>
            <a:r>
              <a:rPr lang="en-US" sz="1800" b="0" i="0" spc="-5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to</a:t>
            </a:r>
            <a:r>
              <a:rPr lang="en-US" sz="1800" b="0" i="0" spc="-4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manage</a:t>
            </a:r>
            <a:r>
              <a:rPr lang="en-US" sz="1800" b="0" i="0" spc="-7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this</a:t>
            </a:r>
            <a:r>
              <a:rPr lang="en-US" sz="1800" b="0" i="0" spc="-6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data.</a:t>
            </a:r>
            <a:endParaRPr lang="en-US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96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BAE5-BFFC-B711-C869-E5246418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53732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ER(ENTITY RELATIONSHIP)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ABDEA-EEE4-E35A-3AF0-2AA6C40E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06" y="622170"/>
            <a:ext cx="9716248" cy="53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8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8754-B598-D875-381A-C0B4DC2C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ER MODEL EXPLAINATION :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A334658A-B886-E1F6-04DE-E95403CE153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-304800" y="-35740"/>
            <a:ext cx="30480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18BE12A3-275D-59D4-420C-594FDDF93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1101" y="2171379"/>
            <a:ext cx="107061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Tehsil----&lt;Belongs_to&gt;----Land records: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Belongs_to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relation is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to 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type of relation as there can be more than one Land plots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a village of a tehsil but vice versa doesn’t work.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Tehsil----&lt;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Resides_in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&gt;----Population: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Resides_in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relation is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to 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type of relation as A village has a large number of people living in it,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 a person cannot have more than one residential addresses.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Population----&lt;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Owned_by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&gt;----Arms: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Owned_by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relation is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to 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type of relation as people can have more than one weapon but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weapon cannot be owned by more than one person.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1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05F9-134A-E9D8-A952-9F03EB79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ER MODEL EXPLAINATION 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FFE9FC-DA40-B413-0F70-49BF85620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309878"/>
            <a:ext cx="105969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Population----&lt;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Paid_by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&gt;----revenue: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Paid_by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relation is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to 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type of relation as A person might be paying taxes to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state in more than one ways.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Tehsil----&lt;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Raised_in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&gt;----Complaints: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many to many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relationships because a type of complain can be issued by more than one villages and there would also be the case in which people issued same complaints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Land owners----&lt;owns&gt;----Land records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Owns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relation is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to 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type of relation as a person can own a number of properties.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0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B730-C565-517C-8B0B-E629C396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ER MODEL EXPLAINATION 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C2080-C288-C661-9027-830F67163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1" y="2210158"/>
            <a:ext cx="95342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Land owners----&lt;Owners&gt;----Population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Land owners is a Weak Entity as it doesn’t have a primary key of its own. The relation hers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one to one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2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AD54-99FE-C843-611E-C6D8CB6A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42420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RELATIONAL SCHEMA: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70BFE-FD33-CD21-16B6-EAD554B2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535908"/>
            <a:ext cx="9603274" cy="55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51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566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Gill Sans MT</vt:lpstr>
      <vt:lpstr>Symbol</vt:lpstr>
      <vt:lpstr>Tahoma</vt:lpstr>
      <vt:lpstr>Times New Roman</vt:lpstr>
      <vt:lpstr>Wingdings</vt:lpstr>
      <vt:lpstr>Gallery</vt:lpstr>
      <vt:lpstr>Dbms project </vt:lpstr>
      <vt:lpstr>PowerPoint Presentation</vt:lpstr>
      <vt:lpstr>CONTENTS</vt:lpstr>
      <vt:lpstr>PROBLEM STATEMENT</vt:lpstr>
      <vt:lpstr>ER(ENTITY RELATIONSHIP) MODEL:</vt:lpstr>
      <vt:lpstr>ER MODEL EXPLAINATION :</vt:lpstr>
      <vt:lpstr>ER MODEL EXPLAINATION :</vt:lpstr>
      <vt:lpstr>ER MODEL EXPLAINATION :</vt:lpstr>
      <vt:lpstr>RELATIONAL SCHEMA:</vt:lpstr>
      <vt:lpstr>FUNCTIONAL DEPENDENCIES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</dc:title>
  <dc:creator>dhruv patel</dc:creator>
  <cp:lastModifiedBy>Prabhjot Singh</cp:lastModifiedBy>
  <cp:revision>3</cp:revision>
  <dcterms:created xsi:type="dcterms:W3CDTF">2023-05-14T17:56:10Z</dcterms:created>
  <dcterms:modified xsi:type="dcterms:W3CDTF">2023-05-14T19:03:35Z</dcterms:modified>
</cp:coreProperties>
</file>