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Dhruv</a:t>
            </a:r>
            <a:r>
              <a:rPr lang="en-US" dirty="0" smtClean="0"/>
              <a:t> r. </a:t>
            </a:r>
            <a:r>
              <a:rPr lang="en-US" dirty="0" err="1" smtClean="0"/>
              <a:t>patodia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 a</a:t>
            </a:r>
            <a:br>
              <a:rPr lang="en-US" dirty="0" smtClean="0"/>
            </a:br>
            <a:r>
              <a:rPr lang="en-US" dirty="0" smtClean="0"/>
              <a:t>electric </a:t>
            </a:r>
            <a:r>
              <a:rPr lang="en-US" dirty="0" err="1" smtClean="0"/>
              <a:t>car,bike,cycle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scooter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4" r="29814"/>
          <a:stretch>
            <a:fillRect/>
          </a:stretch>
        </p:blipFill>
        <p:spPr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0630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electric car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12" name="Picture 11" descr="The Glorious History of &lt;strong&gt;Electric&lt;/strong&gt; &lt;strong&gt;Cars&lt;/strong&gt; - 18th Century History -- The Ag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12" y="1911162"/>
            <a:ext cx="5772956" cy="386769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8641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bike 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 descr="File:Electrocat - &lt;strong&gt;electric&lt;/strong&gt; &lt;strong&gt;motorcycle&lt;/strong&gt;.JPG - Wikipedia, the free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30" y="2141538"/>
            <a:ext cx="5451964" cy="3649662"/>
          </a:xfrm>
        </p:spPr>
      </p:pic>
    </p:spTree>
    <p:extLst>
      <p:ext uri="{BB962C8B-B14F-4D97-AF65-F5344CB8AC3E}">
        <p14:creationId xmlns:p14="http://schemas.microsoft.com/office/powerpoint/2010/main" val="40684185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Electric scooter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 descr="Will Hero &lt;strong&gt;electric scooter&lt;/strong&gt; Chetak and Ather Rival? | Stunning Auto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15" y="2209059"/>
            <a:ext cx="4681728" cy="2633472"/>
          </a:xfrm>
        </p:spPr>
      </p:pic>
    </p:spTree>
    <p:extLst>
      <p:ext uri="{BB962C8B-B14F-4D97-AF65-F5344CB8AC3E}">
        <p14:creationId xmlns:p14="http://schemas.microsoft.com/office/powerpoint/2010/main" val="2555841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cycle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 descr="Free stock photo of bicycle, cycling, &lt;strong&gt;electric&lt;/strong&gt;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04" y="2141538"/>
            <a:ext cx="4866216" cy="3649662"/>
          </a:xfrm>
        </p:spPr>
      </p:pic>
    </p:spTree>
    <p:extLst>
      <p:ext uri="{BB962C8B-B14F-4D97-AF65-F5344CB8AC3E}">
        <p14:creationId xmlns:p14="http://schemas.microsoft.com/office/powerpoint/2010/main" val="2725454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Thank you   </a:t>
            </a:r>
            <a:endParaRPr lang="en-IN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0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26</TotalTime>
  <Words>16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 Dhruv r. patodia 5 a electric car,bike,cycle  and scooter </vt:lpstr>
      <vt:lpstr> electric car </vt:lpstr>
      <vt:lpstr>Electric bike  </vt:lpstr>
      <vt:lpstr>Electric scooter  </vt:lpstr>
      <vt:lpstr>Electric cycle </vt:lpstr>
      <vt:lpstr>Thank you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Dhruv r. patodia 5 a electric car,bike and scooter</dc:title>
  <dc:creator>HP</dc:creator>
  <cp:lastModifiedBy>HP</cp:lastModifiedBy>
  <cp:revision>3</cp:revision>
  <dcterms:created xsi:type="dcterms:W3CDTF">2023-01-25T16:23:11Z</dcterms:created>
  <dcterms:modified xsi:type="dcterms:W3CDTF">2023-01-25T16:49:47Z</dcterms:modified>
</cp:coreProperties>
</file>