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18f06238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18f06238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18f063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18f063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618f063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618f063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18f0632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18f0632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618f0632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618f0632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18f0632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618f0632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5a83c8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5a83c8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a83c8a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a83c8a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Recieve List Error Model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Model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models simulate link level errors or losses.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Stochastic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Deterministic/Empirical models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 List Error Model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957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an empirical error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it is provided a list to corrupt the model induces errors in particular packets based. The errors follow a pattern and if the pattern is found on the receiver’s end then the packet is declared errored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model also processes user generated list of packets but the packets to be errored are not selected by packed UID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Pattern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us pass a string say “Surathkal”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binary string array containing 8-bit binary string of ASCII values of each character is as follows: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[</a:t>
            </a:r>
            <a:r>
              <a:rPr b="1" lang="en" sz="1200"/>
              <a:t>01010011, 01110101, 01110010, 01100001, 01110100, 01101000, 01101011, 01100001, 01101100</a:t>
            </a: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Pattern….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strings are converted to 16-bit strings by doing exclusive-Or of one bit with its neighbouring bits and also of first and last bits. The resulting array is as follows: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[</a:t>
            </a:r>
            <a:r>
              <a:rPr b="1" lang="en" sz="1200"/>
              <a:t>0101001111110101, 0111010110011111, 0111001010010110, 0110000110100011, 0111010010011100, 0110100010111000, 0110101110111101, 0110000110100011, 0110110010110100</a:t>
            </a:r>
            <a:r>
              <a:rPr lang="en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Pattern...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generated pattern is then induced with an error pattern.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decided to change all the alternate bits of the string.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strings to be errored are randomly selected and the frequency of the error is decided according to the error rate. Error rate is between 0 and 1.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Pattern</a:t>
            </a:r>
            <a:r>
              <a:rPr lang="en"/>
              <a:t>...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766675"/>
            <a:ext cx="8222100" cy="3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example the error rate is taken to be 0.3 . The string array generated 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[</a:t>
            </a:r>
            <a:r>
              <a:rPr b="1" lang="en" sz="1200"/>
              <a:t>0101001111110101, 0111010110011111, 1101100000111100, 0110000110100011, 0111010010011100, 0110100010111000, 1100000100010111, 0110000110100011, 0110110010110100</a:t>
            </a: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Now the string is passed to the receiver’s side and the bits are exclusively-ORed with their neighbouring bits and the output is checked with the corresponding bits in the string. This way pattern is detected.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received string is “SuXathAal”. There are two errors in the received string ‘X’ instead of ‘r’ and ‘A’ instead of ‘k’ is received.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used single simulation file that </a:t>
            </a:r>
            <a:r>
              <a:rPr lang="en"/>
              <a:t>loops</a:t>
            </a:r>
            <a:r>
              <a:rPr lang="en"/>
              <a:t> three nodes, all initialized with same location value(origin).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OneShotBehavior is used to create a Behaviour for sending and receiving of the string between nodes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 of TxFrameReq and ReceiveFrameNtf (instance)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...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 Node1</a:t>
            </a:r>
            <a:r>
              <a:rPr lang="en"/>
              <a:t>: Input is taken as a string, and it is transmitted to node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At Node2</a:t>
            </a:r>
            <a:r>
              <a:rPr lang="en"/>
              <a:t>: The received string from node1 is corrupted using   ReceiveListErrorModel and the resulting string is passed to node3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At Node3</a:t>
            </a:r>
            <a:r>
              <a:rPr lang="en"/>
              <a:t>: The received string from node 2 is cross-checked/verified.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