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3" r:id="rId31"/>
    <p:sldId id="304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799e2f1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799e2f1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799e2f1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799e2f1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0e3289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0e3289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0e3289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0e3289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799e2f1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799e2f1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99e2f1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99e2f1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799e2f1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799e2f1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ee68ce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ee68ce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7b414c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7b414c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ee68ce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ee68ce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ee68cea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ee68cea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ee68cea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ee68cea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ee68cea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ee68cea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ee68cea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ee68cea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799e2f1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799e2f1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0e3289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0e3289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0e3289e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0e3289e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799e2f1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799e2f1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0e3289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0e3289e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799e2f1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799e2f1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799e2f1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799e2f1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1799e2f1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1799e2f1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799e2f1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799e2f1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799e2f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799e2f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0e328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0e328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99e2f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799e2f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799e2f1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799e2f1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799e2f1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799e2f1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pot.com/article/599-amd-rise-and-f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product/32238/Microsoft-Windows-10.html?vendor_id=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mato.com/blog/security-noti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2111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Reverse  Engineering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AMD Processors!!</a:t>
            </a:r>
            <a:endParaRPr dirty="0"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AMD and Intel worked together at first.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Intel violated a contract.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AMD came out of the contract.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Intel gave AMD a peek at how Intel Processor works from the outside but did not give the internal details of the processor.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Wait, what does that even mean?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Processors!	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Processor - has an ALU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Multiply 1234, 2345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But never told what algorithm is used.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How the hardware is designed</a:t>
            </a:r>
            <a:r>
              <a:rPr lang="en" dirty="0" smtClean="0">
                <a:solidFill>
                  <a:srgbClr val="FFFFFF"/>
                </a:solidFill>
              </a:rPr>
              <a:t>??? 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Processors!!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did AMD do then?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Processors!!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did both Forward and Reverse Engineering!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Processors!!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They did both Forward and Reverse Engineering!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First Reverse Engineered Intel processor’s design to get a working processor in the market.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Then came up with amazing engineering solutions to make their processor better.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Today, both Intel and AMD processors look the same from outside, but are very different inside.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Fantastic story of AMD: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https://www.techspot.com/article/599-amd-rise-and-fall/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Reverse Engineering?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To understand the design of a product when it’s source is not given - Proprietary software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Suggest improvements in that product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If found too many improvements, launch our own product at a cheaper price if possible.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If you can reverse engineer anything, then do it and release the new product at a lower price - What China Does!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WE need RE?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To find bugs and problems in software: 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 dirty="0">
                <a:solidFill>
                  <a:srgbClr val="F3F3F3"/>
                </a:solidFill>
              </a:rPr>
              <a:t>Windows</a:t>
            </a:r>
            <a:endParaRPr dirty="0">
              <a:solidFill>
                <a:srgbClr val="F3F3F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lphaLcPeriod"/>
            </a:pPr>
            <a:r>
              <a:rPr lang="en" sz="1800" dirty="0">
                <a:solidFill>
                  <a:srgbClr val="F3F3F3"/>
                </a:solidFill>
              </a:rPr>
              <a:t>Proprietary Software  </a:t>
            </a:r>
            <a:endParaRPr sz="1800" dirty="0">
              <a:solidFill>
                <a:srgbClr val="F3F3F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lphaLcPeriod"/>
            </a:pPr>
            <a:r>
              <a:rPr lang="en" sz="1800" dirty="0">
                <a:solidFill>
                  <a:srgbClr val="F3F3F3"/>
                </a:solidFill>
              </a:rPr>
              <a:t>85% of the world uses it - Mostly common people</a:t>
            </a:r>
            <a:endParaRPr sz="1800" dirty="0">
              <a:solidFill>
                <a:srgbClr val="F3F3F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lphaLcPeriod"/>
            </a:pPr>
            <a:r>
              <a:rPr lang="en" sz="1800" dirty="0">
                <a:solidFill>
                  <a:srgbClr val="F3F3F3"/>
                </a:solidFill>
              </a:rPr>
              <a:t>It is a world full of bugs </a:t>
            </a:r>
            <a:endParaRPr sz="18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Statistics on Windows: 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150 Security vulnerabilities identified and patched just in 2018.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https://www.cvedetails.com/product/32238/Microsoft-Windows-10.html?vendor_id=26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about the bugs?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Engineering??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should we care about the bugs?</a:t>
            </a:r>
            <a:endParaRPr dirty="0"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Malware authors can use the bugs and affect millions of systems. </a:t>
            </a:r>
            <a:endParaRPr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 dirty="0">
                <a:solidFill>
                  <a:srgbClr val="FFFFFF"/>
                </a:solidFill>
              </a:rPr>
              <a:t>Eg: Stuxnet - 2010: Used 4  security bugs and affected Iran’s Nuclear Power </a:t>
            </a:r>
            <a:r>
              <a:rPr lang="en" sz="1800" dirty="0" smtClean="0">
                <a:solidFill>
                  <a:srgbClr val="FFFFFF"/>
                </a:solidFill>
              </a:rPr>
              <a:t>Plants!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 dirty="0">
                <a:solidFill>
                  <a:srgbClr val="FFFFFF"/>
                </a:solidFill>
              </a:rPr>
              <a:t>CoinMiner - A CryptoMiner : Uses your CPU power to mine money(obviously without your permission)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	…….An endless list :(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about the bugs?</a:t>
            </a:r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2. “Exploit” those bugs and breach systems, steal sensitive information. </a:t>
            </a:r>
            <a:endParaRPr dirty="0"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Equifax 2017:American firm- 145million users’ details stolen </a:t>
            </a:r>
            <a:endParaRPr dirty="0"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Yahoo(2013-2016) - 3 Billion users’ info flicked</a:t>
            </a:r>
            <a:endParaRPr dirty="0"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2017 Zomato breach - 17 million users’ details stolen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Zomato-blog</a:t>
            </a:r>
            <a:endParaRPr dirty="0"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Uber 2017 hack - 6,00,000 drivers’ info exposed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	….Again, the list doesn’t end :(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about the bugs?</a:t>
            </a:r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far, we addressed issues of the systems already present.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about the new ideas which are being brought in?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should we care about the bugs?</a:t>
            </a:r>
            <a:endParaRPr dirty="0"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What about the new ideas which are being brought in?</a:t>
            </a:r>
            <a:endParaRPr dirty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" dirty="0" smtClean="0">
                <a:solidFill>
                  <a:srgbClr val="FFFFFF"/>
                </a:solidFill>
              </a:rPr>
              <a:t>1. IoT </a:t>
            </a:r>
            <a:r>
              <a:rPr lang="en" dirty="0">
                <a:solidFill>
                  <a:srgbClr val="FFFFFF"/>
                </a:solidFill>
              </a:rPr>
              <a:t>- If not taken enough care, it might turn one of the worst nightmares we have ever </a:t>
            </a:r>
            <a:r>
              <a:rPr lang="en" dirty="0" smtClean="0">
                <a:solidFill>
                  <a:srgbClr val="FFFFFF"/>
                </a:solidFill>
              </a:rPr>
              <a:t>had.</a:t>
            </a: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" dirty="0" smtClean="0">
                <a:solidFill>
                  <a:srgbClr val="FFFFFF"/>
                </a:solidFill>
              </a:rPr>
              <a:t>2.  Cyber-Physical systems(CPS) </a:t>
            </a:r>
            <a:r>
              <a:rPr lang="en" dirty="0">
                <a:solidFill>
                  <a:srgbClr val="FFFFFF"/>
                </a:solidFill>
              </a:rPr>
              <a:t>- </a:t>
            </a:r>
            <a:r>
              <a:rPr lang="en" dirty="0" smtClean="0">
                <a:solidFill>
                  <a:srgbClr val="FFFFFF"/>
                </a:solidFill>
              </a:rPr>
              <a:t>An </a:t>
            </a:r>
            <a:r>
              <a:rPr lang="en" dirty="0">
                <a:solidFill>
                  <a:srgbClr val="FFFFFF"/>
                </a:solidFill>
              </a:rPr>
              <a:t>internet-enabled pacemaker helping and monitoring your heart. Think about what happens if that gets hacked. 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Just an endless list of problems…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Can we do anything about it?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How can we solve them?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 to the rescue!!!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 to the rescue!!!</a:t>
            </a:r>
            <a:endParaRPr dirty="0"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Malware Authors obviously don’t release sourcecode of the amazing Malware they write.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Malware uses those security holes to get into your machines.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do we do?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to the rescue!!!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Malware Authors obviously don’t release sourcecode of the amazing Malware they write.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What do we do?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Reverse Engineer it.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See how a particular Malware is working - Note it’s behavior and design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Update the Antivirus. 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 to the rescue!!!</a:t>
            </a:r>
            <a:endParaRPr dirty="0"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Open up the Operating System.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Discover the bugs used by those Malware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Patch the OS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to the rescue!!!</a:t>
            </a:r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Find if a bug is really a problem? How severe is the bug?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Suppose you find a bug in Windows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But don’t know how dangerous that bug is.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RE it’s mechanism and you will be there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Engineering??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Design, Check, Develop and Test a Solution for a problem.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Goals!</a:t>
            </a:r>
            <a:endParaRPr dirty="0"/>
          </a:p>
        </p:txBody>
      </p:sp>
      <p:sp>
        <p:nvSpPr>
          <p:cNvPr id="272" name="Google Shape;27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Get a good picture of RE and Security Vulnerabilities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dirty="0">
                <a:solidFill>
                  <a:srgbClr val="FFFFFF"/>
                </a:solidFill>
              </a:rPr>
              <a:t>Start thinking from a security point of view, much needed thinking style for today’s computer engineers. 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>
            <a:spLocks noGrp="1"/>
          </p:cNvSpPr>
          <p:nvPr>
            <p:ph type="ctrTitle"/>
          </p:nvPr>
        </p:nvSpPr>
        <p:spPr>
          <a:xfrm>
            <a:off x="332490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Intel Processors!!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The most popular processors in the world!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Result of hardwork of countless number of engineers!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Operating System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Middleman between us and the Hardware.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Does a lot of stuff - Process Management, Memory Management, Networking, Talking to different hardware and much more!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Famous OSs: Linux, Windows, MacOS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Engineering??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Do the Reverse of Engineering :P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Engineering??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Do the Reverse of Engineering :P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en">
                <a:solidFill>
                  <a:srgbClr val="F3F3F3"/>
                </a:solidFill>
              </a:rPr>
              <a:t>Given a product, you do some magic and get back it’s design!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840</Words>
  <Application>Microsoft Office PowerPoint</Application>
  <PresentationFormat>On-screen Show (16:9)</PresentationFormat>
  <Paragraphs>103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Simple Dark</vt:lpstr>
      <vt:lpstr>Reverse  Engineering</vt:lpstr>
      <vt:lpstr>What is Engineering??</vt:lpstr>
      <vt:lpstr>What is Engineering??</vt:lpstr>
      <vt:lpstr>Examples</vt:lpstr>
      <vt:lpstr>Intel Processors!!</vt:lpstr>
      <vt:lpstr>An Operating System</vt:lpstr>
      <vt:lpstr>What is Reverse Engineering??</vt:lpstr>
      <vt:lpstr>What is Reverse Engineering??</vt:lpstr>
      <vt:lpstr>What is Reverse Engineering??</vt:lpstr>
      <vt:lpstr>An Example!</vt:lpstr>
      <vt:lpstr>AMD Processors!!</vt:lpstr>
      <vt:lpstr>AMD Processors! </vt:lpstr>
      <vt:lpstr>AMD Processors!!</vt:lpstr>
      <vt:lpstr>AMD Processors!!</vt:lpstr>
      <vt:lpstr>AMD Processors!!</vt:lpstr>
      <vt:lpstr>Why Reverse Engineering?</vt:lpstr>
      <vt:lpstr>Why do WE need RE?</vt:lpstr>
      <vt:lpstr>Proper Statistics on Windows: </vt:lpstr>
      <vt:lpstr>Why should we care about the bugs?</vt:lpstr>
      <vt:lpstr>Why should we care about the bugs?</vt:lpstr>
      <vt:lpstr>Why should we care about the bugs?</vt:lpstr>
      <vt:lpstr>Why should we care about the bugs?</vt:lpstr>
      <vt:lpstr>Why should we care about the bugs?</vt:lpstr>
      <vt:lpstr>Slide 24</vt:lpstr>
      <vt:lpstr>RE to the rescue!!!</vt:lpstr>
      <vt:lpstr>RE to the rescue!!!</vt:lpstr>
      <vt:lpstr>RE to the rescue!!!</vt:lpstr>
      <vt:lpstr>RE to the rescue!!!</vt:lpstr>
      <vt:lpstr>RE to the rescue!!!</vt:lpstr>
      <vt:lpstr>End Goals!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 Engineering</dc:title>
  <cp:lastModifiedBy>LENOVO</cp:lastModifiedBy>
  <cp:revision>22</cp:revision>
  <dcterms:modified xsi:type="dcterms:W3CDTF">2018-10-27T03:59:01Z</dcterms:modified>
</cp:coreProperties>
</file>