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B41C12F-D602-4243-914C-3CFADBDCFA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899013D-8599-444C-BAD0-65AC2436A76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8501122" cy="2428892"/>
          </a:xfrm>
        </p:spPr>
        <p:txBody>
          <a:bodyPr/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smtClean="0"/>
              <a:t>Hostel </a:t>
            </a:r>
            <a:r>
              <a:rPr smtClean="0"/>
              <a:t>Management </a:t>
            </a:r>
            <a:r>
              <a:rPr smtClean="0"/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2400" dirty="0" smtClean="0"/>
              <a:t>final year project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643314"/>
            <a:ext cx="8572560" cy="25003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GUIDED BY		</a:t>
            </a:r>
            <a:r>
              <a:rPr lang="en-US" dirty="0" smtClean="0"/>
              <a:t>                                                  SUBMITED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  Prof</a:t>
            </a:r>
            <a:r>
              <a:rPr lang="en-US" dirty="0" smtClean="0"/>
              <a:t>.   </a:t>
            </a:r>
            <a:r>
              <a:rPr lang="en-US" dirty="0" err="1" smtClean="0"/>
              <a:t>MR.Rajbhan</a:t>
            </a:r>
            <a:r>
              <a:rPr lang="en-US" dirty="0" smtClean="0"/>
              <a:t> </a:t>
            </a:r>
            <a:r>
              <a:rPr lang="en-US" dirty="0" err="1" smtClean="0"/>
              <a:t>singh</a:t>
            </a:r>
            <a:r>
              <a:rPr lang="en-US" dirty="0" smtClean="0"/>
              <a:t>                </a:t>
            </a:r>
            <a:r>
              <a:rPr lang="en-US" dirty="0" smtClean="0"/>
              <a:t>                                    </a:t>
            </a:r>
            <a:r>
              <a:rPr lang="en-US" dirty="0" smtClean="0"/>
              <a:t>Harsh Kumar </a:t>
            </a:r>
            <a:r>
              <a:rPr lang="en-US" dirty="0" err="1" smtClean="0"/>
              <a:t>Mishra</a:t>
            </a:r>
            <a:r>
              <a:rPr lang="en-US" dirty="0" smtClean="0"/>
              <a:t>                   (</a:t>
            </a:r>
            <a:r>
              <a:rPr lang="en-US" dirty="0" smtClean="0"/>
              <a:t>Professor  CSE)                            </a:t>
            </a:r>
            <a:r>
              <a:rPr lang="en-US" dirty="0" smtClean="0"/>
              <a:t>                                            </a:t>
            </a:r>
            <a:r>
              <a:rPr lang="en-US" dirty="0" err="1" smtClean="0"/>
              <a:t>Pramod</a:t>
            </a:r>
            <a:r>
              <a:rPr lang="en-US" dirty="0" smtClean="0"/>
              <a:t> Kumar Singh</a:t>
            </a:r>
          </a:p>
          <a:p>
            <a:r>
              <a:rPr lang="en-US" dirty="0" smtClean="0"/>
              <a:t>  Prof</a:t>
            </a:r>
            <a:r>
              <a:rPr lang="en-US" dirty="0" smtClean="0"/>
              <a:t>.   </a:t>
            </a:r>
            <a:r>
              <a:rPr lang="en-US" dirty="0" err="1" smtClean="0"/>
              <a:t>MR.Sanjay</a:t>
            </a:r>
            <a:r>
              <a:rPr lang="en-US" dirty="0" smtClean="0"/>
              <a:t> Gupta                            </a:t>
            </a:r>
            <a:r>
              <a:rPr lang="en-US" dirty="0" smtClean="0"/>
              <a:t>                          </a:t>
            </a:r>
            <a:r>
              <a:rPr lang="en-US" dirty="0" err="1" smtClean="0"/>
              <a:t>Vikaram</a:t>
            </a:r>
            <a:r>
              <a:rPr lang="en-US" dirty="0" smtClean="0"/>
              <a:t> </a:t>
            </a:r>
            <a:r>
              <a:rPr lang="en-US" dirty="0" err="1" smtClean="0"/>
              <a:t>Pathak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H.O.D   CSE</a:t>
            </a:r>
            <a:r>
              <a:rPr lang="en-US" smtClean="0"/>
              <a:t>)                               </a:t>
            </a:r>
            <a:r>
              <a:rPr lang="en-US" smtClean="0"/>
              <a:t>                                               </a:t>
            </a:r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smtClean="0"/>
              <a:t>Kumar </a:t>
            </a:r>
            <a:r>
              <a:rPr lang="en-US" dirty="0" err="1" smtClean="0"/>
              <a:t>Kushwaha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Registration  page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 descr="Microsoft Edge 27-04-2020 02_20_3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2428868"/>
            <a:ext cx="5050940" cy="300039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86380" y="1770501"/>
            <a:ext cx="3407564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Students </a:t>
            </a:r>
            <a:r>
              <a:rPr lang="en-US" sz="2000" dirty="0" smtClean="0"/>
              <a:t>who are not a part of the portal can register themselves here.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Hostel </a:t>
            </a:r>
            <a:r>
              <a:rPr lang="en-US" sz="2000" dirty="0" smtClean="0"/>
              <a:t>Manager cannot sign up, he/she can only </a:t>
            </a:r>
            <a:r>
              <a:rPr lang="en-US" sz="2000" dirty="0" smtClean="0"/>
              <a:t>login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All </a:t>
            </a:r>
            <a:r>
              <a:rPr lang="en-US" sz="2000" dirty="0" smtClean="0"/>
              <a:t>the necessary error conditions are checked.(like if a user with the entered roll number already exists)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5786" y="2357430"/>
            <a:ext cx="7772400" cy="2702622"/>
          </a:xfrm>
        </p:spPr>
        <p:txBody>
          <a:bodyPr/>
          <a:lstStyle/>
          <a:p>
            <a:r>
              <a:rPr lang="en-US" sz="6000" dirty="0" smtClean="0">
                <a:latin typeface="Algerian" pitchFamily="82" charset="0"/>
              </a:rPr>
              <a:t>               Admin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lgerian" pitchFamily="82" charset="0"/>
              </a:rPr>
              <a:t>Admin login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4" name="Content Placeholder 3" descr="Microsoft Edge 27-04-2020 02_33_21 (2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198" r="6198"/>
          <a:stretch>
            <a:fillRect/>
          </a:stretch>
        </p:blipFill>
        <p:spPr>
          <a:xfrm>
            <a:off x="428596" y="1214422"/>
            <a:ext cx="8572560" cy="485778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43042" y="6172200"/>
            <a:ext cx="6858000" cy="685800"/>
          </a:xfrm>
        </p:spPr>
        <p:txBody>
          <a:bodyPr/>
          <a:lstStyle/>
          <a:p>
            <a:r>
              <a:rPr lang="en-US" dirty="0" smtClean="0"/>
              <a:t>If and only if the </a:t>
            </a:r>
            <a:r>
              <a:rPr lang="en-US" dirty="0" smtClean="0"/>
              <a:t>admin </a:t>
            </a:r>
            <a:r>
              <a:rPr lang="en-US" dirty="0" smtClean="0"/>
              <a:t>exists in DB and password entered is correct, he/she will be able to login, otherwise appropriate error message is displayed.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00174"/>
            <a:ext cx="7772400" cy="4357718"/>
          </a:xfrm>
        </p:spPr>
        <p:txBody>
          <a:bodyPr/>
          <a:lstStyle/>
          <a:p>
            <a:pPr algn="ctr"/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6000" dirty="0" smtClean="0">
                <a:latin typeface="Algerian" pitchFamily="82" charset="0"/>
              </a:rPr>
              <a:t>Thank </a:t>
            </a:r>
            <a:r>
              <a:rPr lang="en-US" sz="6000" dirty="0" smtClean="0">
                <a:latin typeface="Algerian" pitchFamily="82" charset="0"/>
              </a:rPr>
              <a:t>You ! </a:t>
            </a: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smtClean="0">
                <a:latin typeface="Algerian" pitchFamily="82" charset="0"/>
              </a:rPr>
              <a:t/>
            </a:r>
            <a:br>
              <a:rPr lang="en-US" sz="1200" dirty="0" smtClean="0">
                <a:latin typeface="Algerian" pitchFamily="82" charset="0"/>
              </a:rPr>
            </a:br>
            <a:r>
              <a:rPr lang="en-US" sz="1200" dirty="0" err="1" smtClean="0">
                <a:latin typeface="Algerian" pitchFamily="82" charset="0"/>
              </a:rPr>
              <a:t>desiGned</a:t>
            </a:r>
            <a:r>
              <a:rPr lang="en-US" sz="1200" dirty="0" smtClean="0">
                <a:latin typeface="Algerian" pitchFamily="82" charset="0"/>
              </a:rPr>
              <a:t>  by  harsh   Kumar   </a:t>
            </a:r>
            <a:r>
              <a:rPr lang="en-US" sz="1200" dirty="0" err="1" smtClean="0">
                <a:latin typeface="Algerian" pitchFamily="82" charset="0"/>
              </a:rPr>
              <a:t>mishra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Introduction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Hostel </a:t>
            </a:r>
            <a:r>
              <a:rPr lang="en-US" dirty="0" smtClean="0"/>
              <a:t>Room allocation system is a web application which aims at computerization of current procedure of allocating hostel rooms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 smtClean="0"/>
              <a:t>the process involves students filling up the forms and submitting them in respective hostel offices which involves a lot of paperwork, hence less efficient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Front end of project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"</a:t>
            </a:r>
            <a:r>
              <a:rPr lang="en-US" dirty="0" smtClean="0"/>
              <a:t>Front-end" typically means the parts of the </a:t>
            </a:r>
            <a:r>
              <a:rPr lang="en-US" dirty="0" smtClean="0"/>
              <a:t>Software </a:t>
            </a:r>
            <a:r>
              <a:rPr lang="en-US" dirty="0" smtClean="0"/>
              <a:t>a user interacts with--such as the graphical user interface or command line.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LANGUAGE USED IN Front </a:t>
            </a:r>
            <a:r>
              <a:rPr lang="en-US" dirty="0" smtClean="0">
                <a:latin typeface="Algerian" pitchFamily="82" charset="0"/>
              </a:rPr>
              <a:t>end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HTML :- Page layout has been designed in HTML. 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CSS :- CSS has been used for all the </a:t>
            </a:r>
            <a:r>
              <a:rPr lang="en-US" dirty="0" err="1" smtClean="0"/>
              <a:t>desigining</a:t>
            </a:r>
            <a:r>
              <a:rPr lang="en-US" dirty="0" smtClean="0"/>
              <a:t> </a:t>
            </a:r>
            <a:r>
              <a:rPr lang="en-US" dirty="0" smtClean="0"/>
              <a:t>part.</a:t>
            </a:r>
          </a:p>
          <a:p>
            <a:pPr algn="just"/>
            <a:r>
              <a:rPr lang="en-US" dirty="0" smtClean="0"/>
              <a:t>JavaScript </a:t>
            </a:r>
            <a:r>
              <a:rPr lang="en-US" dirty="0" smtClean="0"/>
              <a:t>:- All the validation task and animations has been developed by JavaScript.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BACK END OF PROJECT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"</a:t>
            </a:r>
            <a:r>
              <a:rPr lang="en-US" dirty="0" smtClean="0"/>
              <a:t>Back-end" means the parts that do the work, but the user is unaware of or cannot see. Databases, services,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LANGUAGE USED </a:t>
            </a:r>
            <a:r>
              <a:rPr lang="en-US" dirty="0" smtClean="0">
                <a:latin typeface="Algerian" pitchFamily="82" charset="0"/>
              </a:rPr>
              <a:t>IN </a:t>
            </a:r>
            <a:r>
              <a:rPr lang="en-US" dirty="0" smtClean="0">
                <a:latin typeface="Algerian" pitchFamily="82" charset="0"/>
              </a:rPr>
              <a:t>BACK 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PHP :- All the business and frontend logic has been implemented in PHP. 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:- </a:t>
            </a:r>
            <a:r>
              <a:rPr lang="en-US" dirty="0" err="1" smtClean="0"/>
              <a:t>MySQL</a:t>
            </a:r>
            <a:r>
              <a:rPr lang="en-US" dirty="0" smtClean="0"/>
              <a:t> database has been used as database for the project.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Types of Users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       Admin</a:t>
            </a:r>
            <a:endParaRPr lang="en-US" dirty="0"/>
          </a:p>
        </p:txBody>
      </p:sp>
      <p:pic>
        <p:nvPicPr>
          <p:cNvPr id="31" name="Content Placeholder 30" descr="boss-512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9190" y="2571744"/>
            <a:ext cx="3901440" cy="3901440"/>
          </a:xfrm>
        </p:spPr>
      </p:pic>
      <p:pic>
        <p:nvPicPr>
          <p:cNvPr id="32" name="Content Placeholder 31" descr="student_icon3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clrChange>
              <a:clrFrom>
                <a:srgbClr val="FFFFF8"/>
              </a:clrFrom>
              <a:clrTo>
                <a:srgbClr val="FFFF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82" y="2643182"/>
            <a:ext cx="3786214" cy="37501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928934"/>
            <a:ext cx="7772400" cy="2071702"/>
          </a:xfrm>
        </p:spPr>
        <p:txBody>
          <a:bodyPr/>
          <a:lstStyle/>
          <a:p>
            <a:r>
              <a:rPr lang="en-US" sz="6000" dirty="0" smtClean="0">
                <a:latin typeface="Algerian" pitchFamily="82" charset="0"/>
              </a:rPr>
              <a:t>            Student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lgerian" pitchFamily="82" charset="0"/>
              </a:rPr>
              <a:t>Login </a:t>
            </a:r>
            <a:r>
              <a:rPr lang="en-US" sz="4000" dirty="0" smtClean="0">
                <a:latin typeface="Algerian" pitchFamily="82" charset="0"/>
              </a:rPr>
              <a:t>  Page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5" name="Content Placeholder 4" descr="Untitled - Google Chrome 27-04-2020 02_14_4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28596" y="1214422"/>
            <a:ext cx="8572560" cy="428628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8662" y="6000768"/>
            <a:ext cx="6858000" cy="71438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and only if the user exists in DB and password entered is correct, he/she will be able to login, otherwise appropriate error message is displayed.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93</TotalTime>
  <Words>309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        Hostel Management System           final year project </vt:lpstr>
      <vt:lpstr>Introduction</vt:lpstr>
      <vt:lpstr>Front end of project</vt:lpstr>
      <vt:lpstr>LANGUAGE USED IN Front end </vt:lpstr>
      <vt:lpstr>BACK END OF PROJECT</vt:lpstr>
      <vt:lpstr>LANGUAGE USED IN BACK END </vt:lpstr>
      <vt:lpstr>Types of Users</vt:lpstr>
      <vt:lpstr>            Student</vt:lpstr>
      <vt:lpstr>Login   Page</vt:lpstr>
      <vt:lpstr>Registration  page </vt:lpstr>
      <vt:lpstr>               Admin </vt:lpstr>
      <vt:lpstr>Admin login</vt:lpstr>
      <vt:lpstr>  Thank You !         desiGned  by  harsh   Kumar   mishra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          final year project</dc:title>
  <dc:creator>this</dc:creator>
  <cp:lastModifiedBy>this</cp:lastModifiedBy>
  <cp:revision>11</cp:revision>
  <dcterms:created xsi:type="dcterms:W3CDTF">2020-04-26T20:06:36Z</dcterms:created>
  <dcterms:modified xsi:type="dcterms:W3CDTF">2020-04-26T21:40:29Z</dcterms:modified>
</cp:coreProperties>
</file>