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244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EB25-E658-43C9-8337-39DD50FFB867}" type="datetimeFigureOut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3181-C0BD-4DF0-9C26-6AEF19F58A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Classifiers 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builds classification models in the form of a tree structure.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breaks down a dataset into smaller and smaller subsets. 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Random Forest is an ensemble classifier made using many decision tree models.</a:t>
            </a:r>
          </a:p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Ensemble models combine the results from different models.  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76800"/>
          </a:xfrm>
        </p:spPr>
        <p:txBody>
          <a:bodyPr>
            <a:normAutofit lnSpcReduction="10000"/>
          </a:bodyPr>
          <a:lstStyle/>
          <a:p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It is a classification technique based on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theorem with an assumption of independence among attributes.</a:t>
            </a:r>
          </a:p>
          <a:p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Theorem gives the conditional probability  of an event 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A,given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another event B has occurred.</a:t>
            </a: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		P(B/A).P(A)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  P(A/B) = </a:t>
            </a:r>
          </a:p>
          <a:p>
            <a:pPr>
              <a:buNone/>
            </a:pP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			P(B)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5410200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Concept of Naïve </a:t>
            </a:r>
            <a:r>
              <a:rPr lang="en-US" sz="45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endParaRPr lang="en-US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P(A/B) = Conditional probability of A given B</a:t>
            </a:r>
          </a:p>
          <a:p>
            <a:pPr>
              <a:buNone/>
            </a:pPr>
            <a:r>
              <a:rPr lang="en-US" sz="2200" dirty="0" smtClean="0"/>
              <a:t>P(B/A) = conditional probability of B given A</a:t>
            </a:r>
          </a:p>
          <a:p>
            <a:pPr>
              <a:buNone/>
            </a:pPr>
            <a:r>
              <a:rPr lang="en-US" sz="2200" dirty="0" smtClean="0"/>
              <a:t>P(A) = Probability of event A</a:t>
            </a:r>
          </a:p>
          <a:p>
            <a:pPr>
              <a:buNone/>
            </a:pPr>
            <a:r>
              <a:rPr lang="en-US" sz="2200" dirty="0" smtClean="0"/>
              <a:t>P(B) = Probability of event </a:t>
            </a:r>
            <a:r>
              <a:rPr lang="en-US" sz="2200" dirty="0"/>
              <a:t>B</a:t>
            </a:r>
            <a:endParaRPr lang="en-US" sz="2200" dirty="0" smtClean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this , sample space, let A be the event that second coin is head and B be the event that the first coin is tail.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sample space, 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HT,TH,TT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P(second coin being head given first coin is tail)=P(A/B)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[P(B/A).P(A)]/P(B)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=[P(First coin being tail given second coin is head)*P(Second Coin being head)]/P(First coin being tail)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=[1/2*1/2]/1/2= 0.5			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Classifiers </vt:lpstr>
      <vt:lpstr>Decision Tree</vt:lpstr>
      <vt:lpstr>Random Forest</vt:lpstr>
      <vt:lpstr>Naïve Bayes</vt:lpstr>
      <vt:lpstr>Concept of Naïve Bayes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Classifiers</dc:title>
  <dc:creator>lalit</dc:creator>
  <cp:lastModifiedBy>teacher</cp:lastModifiedBy>
  <cp:revision>10</cp:revision>
  <dcterms:created xsi:type="dcterms:W3CDTF">2021-01-08T08:38:17Z</dcterms:created>
  <dcterms:modified xsi:type="dcterms:W3CDTF">2021-07-31T09:22:55Z</dcterms:modified>
</cp:coreProperties>
</file>