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24C7D-D474-4950-9837-DC1E217036A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E4A5D-46D2-422E-865F-E2F3F668C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11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E4A5D-46D2-422E-865F-E2F3F668C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2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63C3-F25B-47C0-9F99-5E7E73B295D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09D3-5BCF-4E26-A186-14203F90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4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63C3-F25B-47C0-9F99-5E7E73B295D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09D3-5BCF-4E26-A186-14203F90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5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63C3-F25B-47C0-9F99-5E7E73B295D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09D3-5BCF-4E26-A186-14203F90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7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63C3-F25B-47C0-9F99-5E7E73B295D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09D3-5BCF-4E26-A186-14203F90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2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63C3-F25B-47C0-9F99-5E7E73B295D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09D3-5BCF-4E26-A186-14203F90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7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63C3-F25B-47C0-9F99-5E7E73B295D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09D3-5BCF-4E26-A186-14203F90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2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63C3-F25B-47C0-9F99-5E7E73B295D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09D3-5BCF-4E26-A186-14203F90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7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63C3-F25B-47C0-9F99-5E7E73B295D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09D3-5BCF-4E26-A186-14203F90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63C3-F25B-47C0-9F99-5E7E73B295D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09D3-5BCF-4E26-A186-14203F90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0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63C3-F25B-47C0-9F99-5E7E73B295D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09D3-5BCF-4E26-A186-14203F90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63C3-F25B-47C0-9F99-5E7E73B295D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09D3-5BCF-4E26-A186-14203F90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B63C3-F25B-47C0-9F99-5E7E73B295D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809D3-5BCF-4E26-A186-14203F90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0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US" sz="4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4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endParaRPr lang="en-US" sz="4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754563"/>
          </a:xfrm>
        </p:spPr>
        <p:txBody>
          <a:bodyPr>
            <a:normAutofit/>
          </a:bodyPr>
          <a:lstStyle/>
          <a:p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field of study that provides computers the capability to learn without being explicitly programmed.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7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2438400"/>
            <a:ext cx="2438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Programming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4038600"/>
            <a:ext cx="2438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2590800"/>
            <a:ext cx="2209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5800" y="3200400"/>
            <a:ext cx="2209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5800" y="21336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(Input)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27432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85800" y="4267200"/>
            <a:ext cx="2286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5800" y="4800600"/>
            <a:ext cx="2286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62000" y="3886200"/>
            <a:ext cx="1828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(Input)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0" y="4343400"/>
            <a:ext cx="1828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stCxn id="4" idx="3"/>
          </p:cNvCxnSpPr>
          <p:nvPr/>
        </p:nvCxnSpPr>
        <p:spPr>
          <a:xfrm>
            <a:off x="5334000" y="2895600"/>
            <a:ext cx="71301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047013" y="2743200"/>
            <a:ext cx="10994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47013" y="4321629"/>
            <a:ext cx="12518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410200" y="4572000"/>
            <a:ext cx="5715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98870" y="1905000"/>
            <a:ext cx="1845130" cy="3657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620000" y="2590800"/>
            <a:ext cx="1219200" cy="2590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772400" y="3124200"/>
            <a:ext cx="914400" cy="14478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954735" y="2100943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962900" y="2781300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962900" y="3695700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DL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59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and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Underfitting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teacher\Desktop\IMG-20210104-WA0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77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522287"/>
          </a:xfrm>
        </p:spPr>
        <p:txBody>
          <a:bodyPr/>
          <a:lstStyle/>
          <a:p>
            <a:r>
              <a:rPr lang="en-US" dirty="0" smtClean="0"/>
              <a:t>Result : Ball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395128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Criteria: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Sphere           </a:t>
            </a:r>
          </a:p>
          <a:p>
            <a:pPr marL="457200" indent="-457200">
              <a:buAutoNum type="arabicPeriod"/>
            </a:pPr>
            <a:endParaRPr lang="en-US" b="1" dirty="0" smtClean="0"/>
          </a:p>
          <a:p>
            <a:pPr marL="457200" indent="-457200">
              <a:buAutoNum type="arabicPeriod"/>
            </a:pPr>
            <a:endParaRPr lang="en-US" b="1" dirty="0"/>
          </a:p>
          <a:p>
            <a:pPr marL="457200" indent="-457200">
              <a:buAutoNum type="arabicPeriod"/>
            </a:pPr>
            <a:endParaRPr lang="en-US" b="1" dirty="0" smtClean="0"/>
          </a:p>
          <a:p>
            <a:pPr marL="457200" indent="-457200">
              <a:buAutoNum type="arabicPeriod"/>
            </a:pPr>
            <a:endParaRPr lang="en-US" b="1" dirty="0"/>
          </a:p>
          <a:p>
            <a:pPr marL="457200" indent="-457200">
              <a:buAutoNum type="arabicPeriod"/>
            </a:pPr>
            <a:r>
              <a:rPr lang="en-US" b="1" dirty="0" smtClean="0"/>
              <a:t>Orange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Result : Ball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Criteria: Sphere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: </a:t>
            </a:r>
            <a:r>
              <a:rPr lang="en-US" b="1" dirty="0" smtClean="0"/>
              <a:t>Play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:  Not to eat</a:t>
            </a:r>
          </a:p>
          <a:p>
            <a:pPr marL="0" indent="0">
              <a:buNone/>
            </a:pPr>
            <a:r>
              <a:rPr lang="en-US" b="1" dirty="0"/>
              <a:t>	 </a:t>
            </a:r>
            <a:r>
              <a:rPr lang="en-US" b="1" dirty="0" smtClean="0"/>
              <a:t> : radius : 5 cm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066800" y="2971800"/>
            <a:ext cx="914400" cy="76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93971" y="4267200"/>
            <a:ext cx="1600200" cy="16764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1295400"/>
            <a:ext cx="152400" cy="533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7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used in data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of two main types:</a:t>
            </a:r>
          </a:p>
          <a:p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US" sz="27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analysis is when the predicted outcome is the class (discrete) to which the data belongs.</a:t>
            </a:r>
          </a:p>
          <a:p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US" sz="27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analysis is when the predicted outcome can be considered a real number (e.g. the price of a house, or a patient's length of stay in a hospital).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7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791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classifier (Tree Structure)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 (Test)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Leaf Node (Classification value)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used for Regression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is performed on   the features /attributes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95057" y="5562600"/>
            <a:ext cx="957943" cy="892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14400" y="5410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Oval 11"/>
          <p:cNvSpPr/>
          <p:nvPr/>
        </p:nvSpPr>
        <p:spPr>
          <a:xfrm>
            <a:off x="4506686" y="4016829"/>
            <a:ext cx="105591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endParaRPr lang="en-US" sz="1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905000" y="40494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Score</a:t>
            </a:r>
            <a:endParaRPr lang="en-US" sz="1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19400" y="5562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81043" y="2895600"/>
            <a:ext cx="131363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</a:rPr>
              <a:t>Employed</a:t>
            </a:r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49686" y="536665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R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8" name="Straight Arrow Connector 17"/>
          <p:cNvCxnSpPr>
            <a:stCxn id="15" idx="3"/>
            <a:endCxn id="13" idx="7"/>
          </p:cNvCxnSpPr>
          <p:nvPr/>
        </p:nvCxnSpPr>
        <p:spPr>
          <a:xfrm flipH="1">
            <a:off x="2685489" y="3676089"/>
            <a:ext cx="487932" cy="5073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5"/>
            <a:endCxn id="12" idx="1"/>
          </p:cNvCxnSpPr>
          <p:nvPr/>
        </p:nvCxnSpPr>
        <p:spPr>
          <a:xfrm>
            <a:off x="4102302" y="3676089"/>
            <a:ext cx="559019" cy="4746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</p:cNvCxnSpPr>
          <p:nvPr/>
        </p:nvCxnSpPr>
        <p:spPr>
          <a:xfrm flipH="1">
            <a:off x="1600200" y="4829975"/>
            <a:ext cx="438711" cy="6019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5"/>
            <a:endCxn id="14" idx="0"/>
          </p:cNvCxnSpPr>
          <p:nvPr/>
        </p:nvCxnSpPr>
        <p:spPr>
          <a:xfrm>
            <a:off x="2685489" y="4829975"/>
            <a:ext cx="591111" cy="7326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9" idx="0"/>
          </p:cNvCxnSpPr>
          <p:nvPr/>
        </p:nvCxnSpPr>
        <p:spPr>
          <a:xfrm flipH="1">
            <a:off x="4474029" y="4931229"/>
            <a:ext cx="326571" cy="631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5"/>
            <a:endCxn id="16" idx="0"/>
          </p:cNvCxnSpPr>
          <p:nvPr/>
        </p:nvCxnSpPr>
        <p:spPr>
          <a:xfrm>
            <a:off x="5407965" y="4797318"/>
            <a:ext cx="698921" cy="5693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502360" y="3461657"/>
            <a:ext cx="596479" cy="348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362200" y="3565071"/>
            <a:ext cx="596479" cy="348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967607" y="4623146"/>
            <a:ext cx="596479" cy="348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003852" y="4847944"/>
            <a:ext cx="596479" cy="348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37321" y="4797318"/>
            <a:ext cx="596479" cy="348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73360" y="4673772"/>
            <a:ext cx="596479" cy="348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49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                    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34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126</Words>
  <Application>Microsoft Office PowerPoint</Application>
  <PresentationFormat>On-screen Show (4:3)</PresentationFormat>
  <Paragraphs>57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Machine Learning</vt:lpstr>
      <vt:lpstr>Machine Learning </vt:lpstr>
      <vt:lpstr>Machine Learning </vt:lpstr>
      <vt:lpstr>Overfitting and Underfitting</vt:lpstr>
      <vt:lpstr>Example:</vt:lpstr>
      <vt:lpstr>Decision Tree</vt:lpstr>
      <vt:lpstr>Decision Tree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teacher</dc:creator>
  <cp:lastModifiedBy>teacher</cp:lastModifiedBy>
  <cp:revision>15</cp:revision>
  <dcterms:created xsi:type="dcterms:W3CDTF">2021-01-04T06:59:51Z</dcterms:created>
  <dcterms:modified xsi:type="dcterms:W3CDTF">2021-01-04T11:02:06Z</dcterms:modified>
</cp:coreProperties>
</file>