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iQ4+PAx71xbpggzaX026/n+Z17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e4ax90XmUB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Computer Programming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verify if program is running correctly? 🡪 Testing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57200" y="16002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Testing is important part of programming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Checking program for various types of inputs is input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Basic functionality is running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program is running correctly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program fails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So, we create test cases i..e for given input what is output expected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the program returns expected output then test case is passed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Program to check if number is prime or not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Test Case 1:  input : 2   =&gt; output : prime  🡪 test case pass</a:t>
            </a:r>
            <a:endParaRPr/>
          </a:p>
          <a:p>
            <a:pPr indent="-32258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Test Case 2:  input : 0   =&gt; output : Error -&gt; test case fail   (Expected output : </a:t>
            </a:r>
            <a:r>
              <a:rPr lang="en-US" sz="1805">
                <a:latin typeface="Arial"/>
                <a:ea typeface="Arial"/>
                <a:cs typeface="Arial"/>
                <a:sym typeface="Arial"/>
              </a:rPr>
              <a:t>A prime number (or a prime) is </a:t>
            </a:r>
            <a:r>
              <a:rPr i="1" lang="en-US" sz="1805">
                <a:latin typeface="Arial"/>
                <a:ea typeface="Arial"/>
                <a:cs typeface="Arial"/>
                <a:sym typeface="Arial"/>
              </a:rPr>
              <a:t>a natural number greater than 1 that is not a product of two smaller natural numbers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(Paradigm) of Programming Languages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Procedural Programming paradigm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Oriented Programming (OOP) paradigm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 Programming paradigm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many others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Structured, reflective, logic, etc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NOTE: paradigm means pattern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Programming Paradigms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Procedural Programming Paradigm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Programmer gives sequence of instructions to be executed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These instructions are grouped into procedures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C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 Oriented Programming Paradigm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Here data ( state ) and procedures (instructions) work together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 object maintains its state ( data) and based on state methods ( procedures) they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 C++ class and object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Programming Paradigms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 Programming Paradigm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are functions defined which map input to other values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Sequence of functions can be applied on a given input one after the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Working of functions ONLY depends on inputs and no state is maintained (no global variables)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Common Lisp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Computer?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used for computations ( mobiles, pcs, laptops, tabs etc)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Basic components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Memory (RAM, ROM)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Input Output Devices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disk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USB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362200"/>
            <a:ext cx="4876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Programming?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 of instructing computer to perform some tasks using a set of predefined instructions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/>
              <a:t>Program</a:t>
            </a:r>
            <a:r>
              <a:rPr lang="en-US"/>
              <a:t> : is user defined sequence of predefined instructions and variables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/>
              <a:t>Instruction </a:t>
            </a:r>
            <a:r>
              <a:rPr lang="en-US"/>
              <a:t>: is predefined task CPU can perform (ex addition, subtraction, etc)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/>
              <a:t>Variable </a:t>
            </a:r>
            <a:r>
              <a:rPr lang="en-US"/>
              <a:t>: is memory storage for various values used in 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Programming Language?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used to write sequence of instructions i..e a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/>
              <a:t>Levels of Programming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 Level (Byte code, Opcodes)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CPU understandable format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Uses ONLY binary format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for humans in understand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Level ( C, C++, Python, JAVA, etc)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for humans to write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be directly understood by CPU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 computer program works?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contains instructions and variables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is stored in memory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 takes one instruction (opcode) at a time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 uses required variables for that instruction and generates output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Output is stored in a variable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CPU takes next instruction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 instructions further available then program completes (terminates successfully)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is an Error then program terminates with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 computer program works?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Graphical representation of program is executed by CPU using RAM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CPU runs opcodes one by one?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CPU stores variables in RAM (Stack and Heap)?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convert high level program to machine level?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228600" y="11430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level program (Python, JAVA, C, C++, etc) needs to be converted to byte code (opcode) which is understood by the CPU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Interpreted language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Convert and execute program line by line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Linux script (.sh)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Compiled Language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Convert complete program and then execute complete program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C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Compile and Interpreted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First complete program is converted to </a:t>
            </a:r>
            <a:r>
              <a:rPr b="1" i="1" lang="en-US"/>
              <a:t>byte code</a:t>
            </a:r>
            <a:r>
              <a:rPr lang="en-US"/>
              <a:t>. This byte code is stored in way it </a:t>
            </a:r>
            <a:r>
              <a:rPr b="1" lang="en-US"/>
              <a:t>can be executed on any machine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Then byte code is interpreted line by line.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Python, JAVA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convert high level program to machine level?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Graphical representation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Animation: Interpreter vs Compiler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https://youtu.be/e4ax90XmUBc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Compiler vs Interpreter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Home work: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 difference between the two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is best 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have their own advantages and disadvantages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Modern days, compiled and interpreted languages are used which combine best from both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cdacstaff</dc:creator>
</cp:coreProperties>
</file>