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sOoGez8O5bu8A9ksqa1IsCK1U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1658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1643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233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3781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9201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6892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06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82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806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7516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674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002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12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1937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6349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71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By Dr Shantanu Pathak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Higher Order Functions</a:t>
            </a: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 which takes function as a parameter are called as higher order functions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 sorted function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takes key function as a parameter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 Function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applies given function to all elements from iterable (list, string, etc)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Map Function</a:t>
            </a:r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applies a function to an iteratable object 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object containing more than one element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map(fun , iteratable)</a:t>
            </a:r>
            <a:endParaRPr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Numbers=[10,20,30]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result = map(lambda x: x**0.5, numbers)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r1 = map(math.sqrt,numbers)</a:t>
            </a:r>
            <a:endParaRPr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Special case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Mapping function with two arguments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result = map(lambda x, y: x + y, numbers1, numbers2)</a:t>
            </a:r>
            <a:endParaRPr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Generator Function</a:t>
            </a:r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function which behaves like an iterator 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Iterator means like list or array or set, something on which you can run a loop</a:t>
            </a:r>
            <a:endParaRPr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Generator functions have special approach of not storing all elements in the memory</a:t>
            </a:r>
            <a:endParaRPr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Very memory efficient</a:t>
            </a:r>
            <a:endParaRPr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Uses yield keyword and return is optional</a:t>
            </a:r>
            <a:endParaRPr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Tuple comprehension gives a generator function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Yield keyword</a:t>
            </a:r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body" idx="1"/>
          </p:nvPr>
        </p:nvSpPr>
        <p:spPr>
          <a:xfrm>
            <a:off x="332509" y="1600200"/>
            <a:ext cx="8510155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Syntax : yield &lt;value&gt;   or yield &lt;var name&gt;</a:t>
            </a:r>
            <a:endParaRPr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Tells function to send current value of the variable to the calling function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Yield suspends current function execution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Yield doesn’t stop the function execution!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Only sends one value at a time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After yield </a:t>
            </a:r>
            <a:r>
              <a:rPr lang="en-US" b="1" u="sng"/>
              <a:t>state of the function is remembered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So, when generator function is used with next() function it keeps on giving next value</a:t>
            </a:r>
            <a:endParaRPr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generator function</a:t>
            </a:r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infinite_seq</a:t>
            </a:r>
            <a:r>
              <a:rPr lang="en-US" dirty="0"/>
              <a:t>():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 </a:t>
            </a:r>
            <a:r>
              <a:rPr lang="en-US" dirty="0" err="1"/>
              <a:t>num</a:t>
            </a:r>
            <a:r>
              <a:rPr lang="en-US" dirty="0"/>
              <a:t> = 0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 while True: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        yield </a:t>
            </a:r>
            <a:r>
              <a:rPr lang="en-US" dirty="0" err="1"/>
              <a:t>num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        </a:t>
            </a:r>
            <a:r>
              <a:rPr lang="en-US" dirty="0" err="1"/>
              <a:t>num</a:t>
            </a:r>
            <a:r>
              <a:rPr lang="en-US" dirty="0"/>
              <a:t> +=1</a:t>
            </a:r>
            <a:endParaRPr dirty="0"/>
          </a:p>
          <a:p>
            <a:pPr marL="114300" indent="0">
              <a:buNone/>
            </a:pPr>
            <a:r>
              <a:rPr lang="en-IN" dirty="0" err="1"/>
              <a:t>iseq</a:t>
            </a:r>
            <a:r>
              <a:rPr lang="en-IN" dirty="0"/>
              <a:t>= </a:t>
            </a:r>
            <a:r>
              <a:rPr lang="en-IN" dirty="0" err="1"/>
              <a:t>infinite_seq</a:t>
            </a:r>
            <a:r>
              <a:rPr lang="en-IN" dirty="0" smtClean="0"/>
              <a:t>() # create iterator </a:t>
            </a:r>
            <a:endParaRPr lang="en-IN" dirty="0"/>
          </a:p>
          <a:p>
            <a:pPr marL="114300" indent="0">
              <a:buNone/>
            </a:pPr>
            <a:r>
              <a:rPr lang="en-IN" dirty="0"/>
              <a:t>next(</a:t>
            </a:r>
            <a:r>
              <a:rPr lang="en-IN" dirty="0" err="1"/>
              <a:t>iseq</a:t>
            </a:r>
            <a:r>
              <a:rPr lang="en-IN" dirty="0" smtClean="0"/>
              <a:t>) # access </a:t>
            </a:r>
            <a:r>
              <a:rPr lang="en-IN" smtClean="0"/>
              <a:t>the values one by one</a:t>
            </a:r>
            <a:endParaRPr lang="en-IN" dirty="0"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This will every time return a next number infinitely!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But its not going to block your code like a infinite loop!</a:t>
            </a:r>
            <a:endParaRPr dirty="0"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>
            <a:spLocks noGrp="1"/>
          </p:cNvSpPr>
          <p:nvPr>
            <p:ph type="title"/>
          </p:nvPr>
        </p:nvSpPr>
        <p:spPr>
          <a:xfrm>
            <a:off x="628650" y="1117023"/>
            <a:ext cx="7886700" cy="71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Application of Generator Functions</a:t>
            </a:r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body" idx="1"/>
          </p:nvPr>
        </p:nvSpPr>
        <p:spPr>
          <a:xfrm>
            <a:off x="628650" y="2049823"/>
            <a:ext cx="7886700" cy="457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Process a large file line by line</a:t>
            </a:r>
            <a:endParaRPr/>
          </a:p>
          <a:p>
            <a:pPr marL="342900" lvl="0" indent="-18542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def csv_reader(filename):</a:t>
            </a: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with open(filename) as f:</a:t>
            </a: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     for row in f:</a:t>
            </a: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            yield row</a:t>
            </a:r>
            <a:endParaRPr/>
          </a:p>
          <a:p>
            <a:pPr marL="342900" lvl="0" indent="-18542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My_csv_gen = csv_reader(filename)</a:t>
            </a: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Now use this ‘My_csv_gen’ with a for loop to extract data line by line</a:t>
            </a:r>
            <a:endParaRPr/>
          </a:p>
          <a:p>
            <a:pPr marL="342900" lvl="0" indent="-18542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Working of csv_reader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Part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 Scope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276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python program maintains values of variables ?</a:t>
            </a:r>
            <a:endParaRPr/>
          </a:p>
          <a:p>
            <a:pPr marL="742950" lvl="1" indent="-277177" algn="l" rtl="0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globals() : for global variables</a:t>
            </a:r>
            <a:endParaRPr/>
          </a:p>
          <a:p>
            <a:pPr marL="742950" lvl="1" indent="-277177" algn="l" rtl="0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locals() : for variables inside function</a:t>
            </a:r>
            <a:endParaRPr/>
          </a:p>
          <a:p>
            <a:pPr marL="342900" lvl="0" indent="-32766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value of a variable is searched ?</a:t>
            </a:r>
            <a:endParaRPr/>
          </a:p>
          <a:p>
            <a:pPr marL="742950" lvl="1" indent="-277177" algn="l" rtl="0">
              <a:spcBef>
                <a:spcPts val="64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local scope, non local scope, global scope</a:t>
            </a:r>
            <a:endParaRPr/>
          </a:p>
          <a:p>
            <a:pPr marL="342900" lvl="0" indent="-32766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happens if two functions use same variable name ?</a:t>
            </a:r>
            <a:endParaRPr/>
          </a:p>
          <a:p>
            <a:pPr marL="742950" lvl="1" indent="-27241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Ex. add() and subtract() both using result variable</a:t>
            </a:r>
            <a:endParaRPr/>
          </a:p>
          <a:p>
            <a:pPr marL="742950" lvl="1" indent="-27241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By Using scope of the variable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3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Variable Scope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228600" y="960438"/>
            <a:ext cx="8686800" cy="574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is also known as </a:t>
            </a:r>
            <a:r>
              <a:rPr lang="en-US" b="1"/>
              <a:t>lifetime</a:t>
            </a:r>
            <a:r>
              <a:rPr lang="en-US"/>
              <a:t> of a variable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Local Scope :: Only inside the function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Cannot be accessed after the function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Can be changed only inside the function 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Global Scope :: Can be accessed anywhere in current script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Can be changed anywhere in the script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 add function with local and global variable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 Scope</a:t>
            </a:r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4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Why NOT to use global variables?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They can be modified anywhere, so un-intentionally may be modified somewhere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Code using global variable may not work in other script (not portable code)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How to access(read) value and modify(write) value of global variable inside function?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Only access value is directly allowed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To modify ( write) a global variable needs use of “</a:t>
            </a:r>
            <a:r>
              <a:rPr lang="en-US" b="1"/>
              <a:t>global</a:t>
            </a:r>
            <a:r>
              <a:rPr lang="en-US"/>
              <a:t>” </a:t>
            </a:r>
            <a:r>
              <a:rPr lang="en-US" b="1"/>
              <a:t>keyword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Python makes use of this syntax to remind programmer that a global variable is being modified (which is not very good idea)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Variable Scope</a:t>
            </a: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body" idx="1"/>
          </p:nvPr>
        </p:nvSpPr>
        <p:spPr>
          <a:xfrm>
            <a:off x="228600" y="1066801"/>
            <a:ext cx="8915400" cy="25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How to use variables of one function in another?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Pass variables as arguments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 / Store the return values from a function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Ex. Write function to find max of three numbers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Write function to find max of five numbers</a:t>
            </a:r>
            <a:endParaRPr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505200"/>
            <a:ext cx="7543800" cy="3229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Function within function</a:t>
            </a:r>
            <a:br>
              <a:rPr lang="en-US" b="1"/>
            </a:b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python allows function within a function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variables of outside functions are directly accessible in inner function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function can return another function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This trick of function within function is used in some GUI tools like Tkinter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Lambda function</a:t>
            </a:r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a function for single line operation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can take any number of parameters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doesn't have a name (anonymous)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creates a function object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i="1"/>
              <a:t>Any normal function can also be used wherever lambda is used. 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NOTE</a:t>
            </a:r>
            <a:r>
              <a:rPr lang="en-US"/>
              <a:t>:: This is not like a inline function. It is also as slow as normal function. Lambda function is not faster than normal function</a:t>
            </a:r>
            <a:endParaRPr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Lambda function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Examples: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Sort list using lambda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Sort characters based on their occurrence in other string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Sort dictionary by value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to have Multiple operations in single line?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to Assign name to a lambda function?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On-screen Show (4:3)</PresentationFormat>
  <Paragraphs>118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Functions in Python</vt:lpstr>
      <vt:lpstr>Part 2</vt:lpstr>
      <vt:lpstr>Variable Scope</vt:lpstr>
      <vt:lpstr>Variable Scope</vt:lpstr>
      <vt:lpstr>Variable Scope</vt:lpstr>
      <vt:lpstr>Variable Scope</vt:lpstr>
      <vt:lpstr>Function within function </vt:lpstr>
      <vt:lpstr>Lambda function</vt:lpstr>
      <vt:lpstr>Lambda function</vt:lpstr>
      <vt:lpstr>Higher Order Functions</vt:lpstr>
      <vt:lpstr>Map Function</vt:lpstr>
      <vt:lpstr>Generator Function</vt:lpstr>
      <vt:lpstr>Yield keyword</vt:lpstr>
      <vt:lpstr>Example of generator function</vt:lpstr>
      <vt:lpstr>Application of Generator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Python</dc:title>
  <dc:creator>cdacstaff</dc:creator>
  <cp:lastModifiedBy>Lenovo</cp:lastModifiedBy>
  <cp:revision>1</cp:revision>
  <dcterms:created xsi:type="dcterms:W3CDTF">2022-11-29T10:08:25Z</dcterms:created>
  <dcterms:modified xsi:type="dcterms:W3CDTF">2024-04-19T05:32:19Z</dcterms:modified>
</cp:coreProperties>
</file>