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je/uwL9DhfYtKT+LPZ2MPJwPkB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Python Name spaces and Scope of Variables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 Dr Shantanu Pathak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Name Space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254034"/>
            <a:ext cx="10515600" cy="492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Mapping of names to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python, dictionary is used to implement this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Ex. Builtin functions, builtin exceptions, global names in module, local names in a function, set of attribute of an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Names from two namespaces does not have any relationship with each other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Ex. Two functions may use same variable name, two modules may have same function names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a module global variables are created as attribute of that module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Lifetime of Namespace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Different namespaces have different lifetimes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built-in names namespace</a:t>
            </a:r>
            <a:r>
              <a:rPr lang="en-US"/>
              <a:t> : is created with python interpreter and this is never deleted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Built-in functions, built-in exceptions are assigned this name 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Built-in names are created under module named builtins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Module namespace </a:t>
            </a:r>
            <a:r>
              <a:rPr lang="en-US"/>
              <a:t>: created when module is read in and are not deleted until interpreter quits (generally)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Modules global variables, module imports, functions in that module are assigned this namespace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Function Namespace</a:t>
            </a:r>
            <a:r>
              <a:rPr lang="en-US"/>
              <a:t>: local name space for a function is created when function is called,  and deleted when function returns or raises an exception which is not handled within the function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case of recursive calls each time new namespace is allocated to the function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Variables and functions inside the function are assigned this namespace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Class Namespace</a:t>
            </a:r>
            <a:r>
              <a:rPr lang="en-US"/>
              <a:t>:  Every class defined creates a new local namespace. All the functions and class variables inside class are assigned this local namespace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169183"/>
            <a:ext cx="10515600" cy="99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274320" y="1162596"/>
            <a:ext cx="11678194" cy="5512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It is part of python program where namespace is directly accessible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Scopes are determined statistically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Scopes are used dynamically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In a python program at a time following nested scopes whose namespaces are directly accessible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Innermost scope (local scope) 🡪 searched first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Scopes of enclosing functions ( outer function of function within function) has non-local and non-global names 🡪 second searched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Next-to-last scope contains the current modules global names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Outermost scope (searched last) is the namespace containing built-in names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global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Variables of global scope in a module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 in a function if a variable is declared with ‘global’ keyword then variable in module scope (global scope) is referred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nonlocal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Variables in outer function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 in a function if a variable is declare with ‘nonlocal‘ keyword then it will refer to outer function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Variables inside a function are by default have local scope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Variable inside a class also have local scope to that class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2024-01-30T08:44:00Z</dcterms:created>
  <dc:creator>cdacstaff</dc:creator>
</cp:coreProperties>
</file>