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0" r:id="rId2"/>
    <p:sldId id="357" r:id="rId3"/>
    <p:sldId id="363" r:id="rId4"/>
    <p:sldId id="355" r:id="rId5"/>
    <p:sldId id="346" r:id="rId6"/>
    <p:sldId id="358" r:id="rId7"/>
    <p:sldId id="361" r:id="rId8"/>
    <p:sldId id="362" r:id="rId9"/>
    <p:sldId id="359" r:id="rId10"/>
    <p:sldId id="364" r:id="rId11"/>
    <p:sldId id="3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900E-30B4-4582-BF2E-EBFDFA8567F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325B-5F88-42F0-A0F1-5E974360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85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F716-B1CE-4BAF-A4CD-AB3C1322205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3200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samples t-test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Prasad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Lalit_Pras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57200"/>
            <a:ext cx="1676400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of Result(Output)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410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significant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levene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 of equality of variance is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0.197&gt;0.05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so both the groups have equal variances.</a:t>
            </a:r>
          </a:p>
          <a:p>
            <a:pPr marL="514350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The significant value of independent sample t-test with equal variances is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0.000&lt;0.05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So, it has sufficient evidence to reject the null hypothesis. </a:t>
            </a:r>
          </a:p>
          <a:p>
            <a:pPr marL="514350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accepted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means, there is a significant difference in the perception of the customers of Mumbai and Delhi.</a:t>
            </a:r>
          </a:p>
          <a:p>
            <a:pPr marL="514350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 Value -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Mumbai=3.68, Delhi =4.65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What is Independent samples t-test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Assumptions 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 Case Study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samples 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pPr algn="just"/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Independent samples t-test compares the mean value of  2 groups. Groups are independent to each other and people randomly assigned to a single group.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Assumptions of Independent Samples t-test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data of response variable should be   continuous (metric). 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data follow the normal probability distribution. 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sample is a simple random sample from its population. Each individual in the population has an equal probability of being selected in the </a:t>
            </a:r>
            <a:r>
              <a:rPr lang="en-US" sz="3400" smtClean="0">
                <a:latin typeface="Times New Roman" pitchFamily="18" charset="0"/>
                <a:cs typeface="Times New Roman" pitchFamily="18" charset="0"/>
              </a:rPr>
              <a:t>sample.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944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case study: Independent samples t-test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Suppose , as a marketer of a brand of jeans , ABC company wants to find out whether a set of customers in Delhi and a set of customers in Mumbai thought of their brand in the same way or not . 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They conducted a survey in both cities and got ratings on an interval scale (assume  it is 7 point scale rating from 1 to 7, 1=Strongly Disagree and 7=Strongly Agree) from their customers. 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They now want to do a statistical test to find out if the two sets of rating are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“significantly different”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from each other or not. 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level of significance is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400" b="1" i="1" dirty="0" smtClean="0">
                <a:latin typeface="Times New Roman" pitchFamily="18" charset="0"/>
                <a:cs typeface="Times New Roman" pitchFamily="18" charset="0"/>
              </a:rPr>
              <a:t>Topic:</a:t>
            </a:r>
          </a:p>
          <a:p>
            <a:pPr algn="ctr">
              <a:buNone/>
            </a:pPr>
            <a:r>
              <a:rPr lang="en-US" sz="3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Perception of  customers of Mumbai and Delhi  for a brand of Jeans.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To study the perception of the customers of Mumbai and Delhi.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To compare the mean value of  perception of the customers of Mumbai and Delhi.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>
              <a:buNone/>
            </a:pP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 Hypothesis: H</a:t>
            </a:r>
            <a:r>
              <a:rPr lang="en-US" sz="3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There is no significant difference in the perception of the customers of Mumbai and Delhi.</a:t>
            </a:r>
          </a:p>
          <a:p>
            <a:pPr>
              <a:buNone/>
            </a:pP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Alternative  Hypothesis: H</a:t>
            </a:r>
            <a:r>
              <a:rPr lang="en-US" sz="3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: There is a significant difference in the perception of the customers of Mumbai and Delhi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and Data Analysis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332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Independent samples t-test by Dr Lalit Prasad</vt:lpstr>
      <vt:lpstr>Outline</vt:lpstr>
      <vt:lpstr>Independent samples t-test</vt:lpstr>
      <vt:lpstr>Assumptions of Independent Samples t-test </vt:lpstr>
      <vt:lpstr>A case study: Independent samples t-test</vt:lpstr>
      <vt:lpstr>Slide 6</vt:lpstr>
      <vt:lpstr>Objectives</vt:lpstr>
      <vt:lpstr>Hypotheses</vt:lpstr>
      <vt:lpstr>Slide 9</vt:lpstr>
      <vt:lpstr>Reporting of Result(Output)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2: Sampling and Estimation, Statistical Interfaces</dc:title>
  <dc:creator>lalit</dc:creator>
  <cp:lastModifiedBy>user</cp:lastModifiedBy>
  <cp:revision>82</cp:revision>
  <dcterms:created xsi:type="dcterms:W3CDTF">2017-10-25T10:49:40Z</dcterms:created>
  <dcterms:modified xsi:type="dcterms:W3CDTF">2020-05-08T08:43:15Z</dcterms:modified>
</cp:coreProperties>
</file>