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8" r:id="rId17"/>
    <p:sldId id="271" r:id="rId18"/>
    <p:sldId id="272" r:id="rId19"/>
    <p:sldId id="273" r:id="rId20"/>
    <p:sldId id="274" r:id="rId21"/>
    <p:sldId id="275" r:id="rId22"/>
    <p:sldId id="276" r:id="rId23"/>
    <p:sldId id="289" r:id="rId24"/>
    <p:sldId id="292" r:id="rId25"/>
    <p:sldId id="277" r:id="rId26"/>
    <p:sldId id="278" r:id="rId27"/>
    <p:sldId id="279" r:id="rId28"/>
    <p:sldId id="290" r:id="rId29"/>
    <p:sldId id="291" r:id="rId30"/>
    <p:sldId id="281" r:id="rId31"/>
    <p:sldId id="283" r:id="rId32"/>
    <p:sldId id="287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39hpWLjM0et7XGwHV/63vGsiv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5179" autoAdjust="0"/>
  </p:normalViewPr>
  <p:slideViewPr>
    <p:cSldViewPr snapToGrid="0">
      <p:cViewPr varScale="1">
        <p:scale>
          <a:sx n="86" d="100"/>
          <a:sy n="86" d="100"/>
        </p:scale>
        <p:origin x="9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70225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3022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243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6869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020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1079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1987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4943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5510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966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654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129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3442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428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9726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3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8255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9109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2849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824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281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737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1423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009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0709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57771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9543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834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79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546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431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26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87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OOP with Python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By Dr Shantanu Pathak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Attributes / Variables.. (cont.)</a:t>
            </a:r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access and modify all variables directly outside class also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This is allowed in python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So all variables are public!!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Class/static variable is accessed outside class using class name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Instance variable can be accessed outside class using object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Mutable variables as class variables are discouraged 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because modification by one instance will have effect on other instance’s class variable!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class variable name and instance variable are same then attribute lookup prioritizes instance variable  </a:t>
            </a:r>
            <a:endParaRPr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Attributes / Variables.. (cont.)</a:t>
            </a:r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Every instance of class has attribute __class__ which gives class name of that instance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Ex. object.__class__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 or delete attributes to a single object is possible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add instance variable to a single object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This is not present in JAVA / C++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Be careful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This makes Python memory efficient specially when having big hierarchy of class inheritance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457200" y="460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Methods</a:t>
            </a:r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Functions inside a class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Types: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Instance method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First parameter is </a:t>
            </a:r>
            <a:r>
              <a:rPr lang="en-US" b="1" i="1" dirty="0"/>
              <a:t>self (current object reference)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Class method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First parameter is </a:t>
            </a:r>
            <a:r>
              <a:rPr lang="en-US" b="1" i="1" dirty="0" err="1"/>
              <a:t>cls</a:t>
            </a:r>
            <a:r>
              <a:rPr lang="en-US" b="1" i="1" dirty="0"/>
              <a:t> (calling class)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b="1" i="1" dirty="0"/>
              <a:t>Decorator @</a:t>
            </a:r>
            <a:r>
              <a:rPr lang="en-US" b="1" i="1" dirty="0" err="1"/>
              <a:t>classmethod</a:t>
            </a:r>
            <a:endParaRPr b="1" i="1"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Static method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 smtClean="0"/>
              <a:t>No self or </a:t>
            </a:r>
            <a:r>
              <a:rPr lang="en-US" dirty="0" err="1" smtClean="0"/>
              <a:t>cls</a:t>
            </a:r>
            <a:r>
              <a:rPr lang="en-US" dirty="0" smtClean="0"/>
              <a:t> </a:t>
            </a:r>
            <a:r>
              <a:rPr lang="en-US" dirty="0"/>
              <a:t>parameters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b="1" i="1" dirty="0"/>
              <a:t>Decorator @</a:t>
            </a:r>
            <a:r>
              <a:rPr lang="en-US" b="1" i="1" dirty="0" err="1"/>
              <a:t>staticmethod</a:t>
            </a:r>
            <a:endParaRPr b="1" i="1" dirty="0"/>
          </a:p>
          <a:p>
            <a:pPr marL="342900" lvl="0" indent="-342900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 b="1" i="1" dirty="0"/>
              <a:t>NOTE: Class method and static method are different in Python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Methods  … (cont.)</a:t>
            </a:r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body" idx="1"/>
          </p:nvPr>
        </p:nvSpPr>
        <p:spPr>
          <a:xfrm>
            <a:off x="76200" y="1066801"/>
            <a:ext cx="8610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Instance Method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First argument should be ‘self’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Can access instance variables using self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Can read static / class variables using self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What happens when an instance method is called ?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Implicitly PVM calls the function using the class name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First argument is the object using which method is called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Ex. </a:t>
            </a:r>
            <a:endParaRPr dirty="0"/>
          </a:p>
        </p:txBody>
      </p:sp>
      <p:pic>
        <p:nvPicPr>
          <p:cNvPr id="157" name="Google Shape;1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4572000"/>
            <a:ext cx="7162800" cy="215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Constructor in Python</a:t>
            </a:r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Python creates an object using __new__() method of class and then the newly created object is initialized using __init__() method of a class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__init__() in Python</a:t>
            </a:r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used to initialize the object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It is a special method in python (dunder method)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Two time underscore init two times underscore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First argument “self”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IT IS COMPULSORY parameter!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have any number of parameters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Self is compulsory at first place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CANNOT overload __init__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always a instance method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Object is created in Python?</a:t>
            </a:r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Obj_name = MyClass()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calls the __new__(cls) method for MyClass.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__new__(cls) memory is allocated to the object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Then __init__() is called with newly created object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Example: How to create class which has MAX 3 objects in memory ?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Override __new__(cls) method and using static variable _count to count the objects!!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178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title"/>
          </p:nvPr>
        </p:nvSpPr>
        <p:spPr>
          <a:xfrm>
            <a:off x="457200" y="27709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Hiding in Python</a:t>
            </a:r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457200" y="819871"/>
            <a:ext cx="8229600" cy="5961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Gives syntax to hide the variable name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Thumb rule -&gt; use two underscore “__” before name of the variable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Cannot be directly accessed outside the class</a:t>
            </a:r>
            <a:endParaRPr/>
          </a:p>
          <a:p>
            <a:pPr marL="742950" lvl="1" indent="-121284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happens inside? 🡪 name mangling is done!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any variable is created with two underscores “__” before it , then python renames the variable as 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_ClassName__VarName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Because name of variable is changed now it can’t be accessed outside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b="1"/>
              <a:t>Quote From documentation of python </a:t>
            </a:r>
            <a:r>
              <a:rPr lang="en-US"/>
              <a:t>: 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/>
              <a:t>“In fact, nothing in Python makes it possible to enforce data hiding  it is all based upon convention.”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Ref 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https://docs.python.org/3/tutorial/classes.html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Common Attributes of every class</a:t>
            </a:r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__</a:t>
            </a:r>
            <a:r>
              <a:rPr lang="en-US" dirty="0" err="1"/>
              <a:t>dict</a:t>
            </a:r>
            <a:r>
              <a:rPr lang="en-US" dirty="0"/>
              <a:t>__: Dictionary containing the class's name-space.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__doc__: Class documentation string or None( if undefined)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__name__: Class name.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__module__: Module name in which the class is defined. 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__bases__: tuple containing the base classes, in the order of their occurrence in the base class list.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Decorators in Python</a:t>
            </a:r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decorators wrap a function, modifying its behavior.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Uses pie syntax (@decoratorname)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Decorator is also a function in python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Used for ease of syntax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OOP:Object Oriented Programming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Class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Bind data and method together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Object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Instance of class</a:t>
            </a:r>
            <a:endParaRPr/>
          </a:p>
          <a:p>
            <a:pPr marL="742950" lvl="1" indent="-121284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Example: Student Class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Attributes: name, roll no, mod1_marks, mod2_marks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Functions: display(), calc_total_marks()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>
            <a:spLocks noGrp="1"/>
          </p:cNvSpPr>
          <p:nvPr>
            <p:ph type="title"/>
          </p:nvPr>
        </p:nvSpPr>
        <p:spPr>
          <a:xfrm>
            <a:off x="533400" y="3048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Additional OOP Topics in Python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 types of Inheritance are allowed in Python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Multi level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Multiple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Hybrid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Child class can inherit?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All attributes and methods (functions)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Instance variables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Instance methods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Exercise : check class variable , class method and static method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Python allows Method Overriding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Method can have same name in parent and child class but can have different implementation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All methods in a class are virtual by default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Means any method in base class can be overridden by its derived class</a:t>
            </a:r>
            <a:endParaRPr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to call Parent Constructor/method?</a:t>
            </a:r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Parents Default constructor is called automatically</a:t>
            </a:r>
            <a:endParaRPr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Parameterized Constructor/init: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super().__init__() : Used to call if single parent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&lt;Parent Class&gt;.__init__() : used when multiple inheritance is present</a:t>
            </a:r>
            <a:endParaRPr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NOTE: super() is useful for accessing inherited methods that have been overridden in a class. 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ex. super().method1()</a:t>
            </a:r>
            <a:endParaRPr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48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Private / Protected Variables  ;)</a:t>
            </a:r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Only convention  / Understanding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variable name has a single “_” then it should be considered as private and should not be modified by child class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Name Mangling: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Variable with two “__” is changed its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164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OVER-RIDING</a:t>
            </a:r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are two options in Python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1. Replace the method of Base class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2. Extend the method in Base class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This adds functionality to Base Class Function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So, it first calls the Base Class method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adds extra operations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OVER-RIDING … (cont.)</a:t>
            </a:r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idx="1"/>
          </p:nvPr>
        </p:nvSpPr>
        <p:spPr>
          <a:xfrm>
            <a:off x="228600" y="1607127"/>
            <a:ext cx="2895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Replace method in base class</a:t>
            </a:r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1600200"/>
            <a:ext cx="60960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OVER-RIDING … (cont.)</a:t>
            </a:r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body" idx="1"/>
          </p:nvPr>
        </p:nvSpPr>
        <p:spPr>
          <a:xfrm>
            <a:off x="276029" y="1600200"/>
            <a:ext cx="2895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Extend method in base class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Using super()</a:t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1629" y="1471339"/>
            <a:ext cx="5667571" cy="5005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__repr__() vs __str__()</a:t>
            </a:r>
            <a:endParaRPr/>
          </a:p>
        </p:txBody>
      </p:sp>
      <p:sp>
        <p:nvSpPr>
          <p:cNvPr id="266" name="Google Shape;266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  : is used to give user friendly and readable object representation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str function is not defined for an object then its repr method is called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repr  : is used to give debugging friendly messages to programmer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1533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Operator Over-riding/ Overloading</a:t>
            </a:r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 the relevant method related to the operator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Give relevant number of parameters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Self , other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 the operation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Return new object of the same class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4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OOP : Object Oriented Programming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458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Encapsulation</a:t>
            </a:r>
            <a:r>
              <a:rPr lang="en-US"/>
              <a:t> : Data and methods are put together using a class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Abstraction</a:t>
            </a:r>
            <a:r>
              <a:rPr lang="en-US"/>
              <a:t> : give only important details to the user using class and methods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Inheritance</a:t>
            </a:r>
            <a:r>
              <a:rPr lang="en-US"/>
              <a:t> : Existing code can be easily reused using inheritance from base class to derived class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Polymorphism</a:t>
            </a:r>
            <a:r>
              <a:rPr lang="en-US"/>
              <a:t> : functions can behave differently for different types of inputs, this gives generalization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Create simple Multi level inheritance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Base Class Employee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Child Class Manager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 Classes and Methods</a:t>
            </a:r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Any Class which inherits ABC class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cannot be instantiated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have Abstract method </a:t>
            </a:r>
            <a:endParaRPr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Abstract Method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Created using @abstract method decorator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May not have any implementation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only be written using “…” inside it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NOTE: For ABC and @abstractmethod package ‘abc’ needs to be imported</a:t>
            </a:r>
            <a:endParaRPr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Casting In Python</a:t>
            </a:r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Python doesn’t support casting!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upcasting or downcasting!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Specific OOP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Main Features of OOP in Python</a:t>
            </a:r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Everything in Python is an object, so classes are also objects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Programmer can create a class and its instances in python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Python Supports Object Oriented Programming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allows re-use of code in class by using inheritance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Multiple inheritance is allowed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Classes are dynamic, means created at runtime and can be modified after they are created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Class is created as a variable in current namespace 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Current namespace can be module namespace/ function namespace/ another class namespace</a:t>
            </a:r>
            <a:endParaRPr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Main Features of OOP in Python</a:t>
            </a: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 members of class including variables ( data members) and methods are PUBLIC. (like C++)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methods first argument represents the object calling the method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Built-in classes can be extended by inheritance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Built-in operators can be redefined using inheritance (overriding)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Limitations of OOP with Python</a:t>
            </a:r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Limitations: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hiding is limited in python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keywords</a:t>
            </a:r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i="1"/>
              <a:t>Self</a:t>
            </a:r>
            <a:r>
              <a:rPr lang="en-US"/>
              <a:t> keyword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Reference to current object calling the function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Used as first parameter in instance methods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Like ‘this’ keyword in java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‘self’ is a naming convention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Using other word for referencing to current object will make code less readable to other programmers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i="1"/>
              <a:t>cls</a:t>
            </a:r>
            <a:r>
              <a:rPr lang="en-US"/>
              <a:t> keyword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Refers to current class which is calling the function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Used for class methods</a:t>
            </a:r>
            <a:endParaRPr/>
          </a:p>
          <a:p>
            <a:pPr marL="742950" lvl="1" indent="-121284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Attributes / Variables</a:t>
            </a: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Types: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/>
              <a:t>1. Instance</a:t>
            </a:r>
            <a:r>
              <a:rPr lang="en-US" dirty="0"/>
              <a:t> variables</a:t>
            </a:r>
            <a:endParaRPr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Can be created ONLY by using self keyword inside instance method</a:t>
            </a:r>
            <a:endParaRPr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Accessible ONLY to current object</a:t>
            </a:r>
            <a:endParaRPr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Always has to access using ‘self’ keyword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/>
              <a:t>2. Class</a:t>
            </a:r>
            <a:r>
              <a:rPr lang="en-US" dirty="0"/>
              <a:t> Variables OR </a:t>
            </a:r>
            <a:r>
              <a:rPr lang="en-US" b="1" dirty="0"/>
              <a:t>static</a:t>
            </a:r>
            <a:r>
              <a:rPr lang="en-US" dirty="0"/>
              <a:t> variables</a:t>
            </a:r>
            <a:endParaRPr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Can be created outside any method in class / inside a method using class name / </a:t>
            </a:r>
            <a:r>
              <a:rPr lang="en-US" dirty="0" err="1"/>
              <a:t>cls</a:t>
            </a:r>
            <a:endParaRPr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Can be created in any method</a:t>
            </a:r>
            <a:endParaRPr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Accessible to all objects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1377</Words>
  <Application>Microsoft Office PowerPoint</Application>
  <PresentationFormat>On-screen Show (4:3)</PresentationFormat>
  <Paragraphs>217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OOP with Python</vt:lpstr>
      <vt:lpstr>OOP:Object Oriented Programming</vt:lpstr>
      <vt:lpstr>OOP : Object Oriented Programming</vt:lpstr>
      <vt:lpstr>Python Specific OOP</vt:lpstr>
      <vt:lpstr>Main Features of OOP in Python</vt:lpstr>
      <vt:lpstr>Main Features of OOP in Python</vt:lpstr>
      <vt:lpstr>Limitations of OOP with Python</vt:lpstr>
      <vt:lpstr>keywords</vt:lpstr>
      <vt:lpstr>Attributes / Variables</vt:lpstr>
      <vt:lpstr>Attributes / Variables.. (cont.)</vt:lpstr>
      <vt:lpstr>Attributes / Variables.. (cont.)</vt:lpstr>
      <vt:lpstr>Methods</vt:lpstr>
      <vt:lpstr>Methods  … (cont.)</vt:lpstr>
      <vt:lpstr>Constructor in Python</vt:lpstr>
      <vt:lpstr>__init__() in Python</vt:lpstr>
      <vt:lpstr>How Object is created in Python?</vt:lpstr>
      <vt:lpstr>Data Hiding in Python</vt:lpstr>
      <vt:lpstr>Common Attributes of every class</vt:lpstr>
      <vt:lpstr>Decorators in Python</vt:lpstr>
      <vt:lpstr>Additional OOP Topics in Python</vt:lpstr>
      <vt:lpstr>Inheritance</vt:lpstr>
      <vt:lpstr>Inheritance</vt:lpstr>
      <vt:lpstr>How to call Parent Constructor/method?</vt:lpstr>
      <vt:lpstr>Private / Protected Variables  ;)</vt:lpstr>
      <vt:lpstr>Method OVER-RIDING</vt:lpstr>
      <vt:lpstr>Method OVER-RIDING … (cont.)</vt:lpstr>
      <vt:lpstr>Method OVER-RIDING … (cont.)</vt:lpstr>
      <vt:lpstr>__repr__() vs __str__()</vt:lpstr>
      <vt:lpstr>Operator Over-riding/ Overloading</vt:lpstr>
      <vt:lpstr>Exercise</vt:lpstr>
      <vt:lpstr>Abstract Classes and Methods</vt:lpstr>
      <vt:lpstr>Casting In Python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with Python</dc:title>
  <dc:creator>cdacstaff</dc:creator>
  <cp:lastModifiedBy>Lenovo</cp:lastModifiedBy>
  <cp:revision>8</cp:revision>
  <dcterms:created xsi:type="dcterms:W3CDTF">2006-08-16T00:00:00Z</dcterms:created>
  <dcterms:modified xsi:type="dcterms:W3CDTF">2024-04-19T07:28:56Z</dcterms:modified>
</cp:coreProperties>
</file>