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823" autoAdjust="0"/>
    <p:restoredTop sz="94660"/>
  </p:normalViewPr>
  <p:slideViewPr>
    <p:cSldViewPr>
      <p:cViewPr varScale="1">
        <p:scale>
          <a:sx n="73" d="100"/>
          <a:sy n="73" d="100"/>
        </p:scale>
        <p:origin x="17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245745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Static </a:t>
            </a:r>
            <a:r>
              <a:rPr lang="en-US" sz="5400" dirty="0" err="1" smtClean="0"/>
              <a:t>vs</a:t>
            </a:r>
            <a:r>
              <a:rPr lang="en-US" sz="5400" dirty="0" smtClean="0"/>
              <a:t> instance </a:t>
            </a:r>
            <a:r>
              <a:rPr lang="en-US" sz="5400" dirty="0" err="1" smtClean="0"/>
              <a:t>vs</a:t>
            </a:r>
            <a:r>
              <a:rPr lang="en-US" sz="5400" dirty="0" smtClean="0"/>
              <a:t> class Methods and Variables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 </a:t>
            </a:r>
            <a:r>
              <a:rPr lang="en-US" dirty="0" err="1" smtClean="0"/>
              <a:t>Shantanu</a:t>
            </a:r>
            <a:r>
              <a:rPr lang="en-US" dirty="0" smtClean="0"/>
              <a:t> </a:t>
            </a:r>
            <a:r>
              <a:rPr lang="en-US" dirty="0" err="1" smtClean="0"/>
              <a:t>Pathak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52400"/>
          <a:ext cx="8686800" cy="606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Instance Variable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Static Variable or Class Variable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Created using self</a:t>
                      </a:r>
                    </a:p>
                    <a:p>
                      <a:r>
                        <a:rPr lang="en-US" sz="2400" dirty="0" smtClean="0"/>
                        <a:t>Ex. </a:t>
                      </a:r>
                      <a:r>
                        <a:rPr lang="en-US" sz="2400" dirty="0" err="1" smtClean="0"/>
                        <a:t>Self.empid</a:t>
                      </a:r>
                      <a:r>
                        <a:rPr lang="en-US" sz="2400" dirty="0" smtClean="0"/>
                        <a:t>=10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US" sz="2000" dirty="0" smtClean="0"/>
                        <a:t>Created outside any method in class 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2000" dirty="0" smtClean="0"/>
                        <a:t>inside any method using class name 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2000" dirty="0" smtClean="0"/>
                        <a:t>Inside a class method using </a:t>
                      </a:r>
                      <a:r>
                        <a:rPr lang="en-US" sz="2000" dirty="0" err="1" smtClean="0"/>
                        <a:t>cls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Access(read / write) outside class:</a:t>
                      </a:r>
                    </a:p>
                    <a:p>
                      <a:r>
                        <a:rPr lang="en-US" sz="2400" dirty="0" smtClean="0"/>
                        <a:t>Using object name</a:t>
                      </a:r>
                    </a:p>
                    <a:p>
                      <a:r>
                        <a:rPr lang="en-US" sz="2400" dirty="0" smtClean="0"/>
                        <a:t>Ex. Emp1.empid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Access(read / write) outside class:</a:t>
                      </a:r>
                    </a:p>
                    <a:p>
                      <a:r>
                        <a:rPr lang="en-US" sz="2400" dirty="0" smtClean="0"/>
                        <a:t>Using class name</a:t>
                      </a:r>
                    </a:p>
                    <a:p>
                      <a:r>
                        <a:rPr lang="en-US" sz="2400" dirty="0" smtClean="0"/>
                        <a:t>Ex. </a:t>
                      </a:r>
                      <a:r>
                        <a:rPr lang="en-US" sz="2400" dirty="0" err="1" smtClean="0"/>
                        <a:t>Employee.company_name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Different memory allocated for instance variable for every object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Memory is</a:t>
                      </a:r>
                      <a:r>
                        <a:rPr lang="en-US" sz="2400" baseline="0" dirty="0" smtClean="0"/>
                        <a:t> allocated only once and class variable is shared in all objects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Cannot access :</a:t>
                      </a:r>
                    </a:p>
                    <a:p>
                      <a:r>
                        <a:rPr lang="en-US" sz="2400" dirty="0" smtClean="0"/>
                        <a:t>Using</a:t>
                      </a:r>
                      <a:r>
                        <a:rPr lang="en-US" sz="2400" baseline="0" dirty="0" smtClean="0"/>
                        <a:t> just class 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Cannot Access:</a:t>
                      </a:r>
                    </a:p>
                    <a:p>
                      <a:r>
                        <a:rPr lang="en-US" sz="2400" dirty="0" smtClean="0"/>
                        <a:t>Using self if we try to modify, class</a:t>
                      </a:r>
                      <a:r>
                        <a:rPr lang="en-US" sz="2400" baseline="0" dirty="0" smtClean="0"/>
                        <a:t> variable then it creates an instance variable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228600"/>
          <a:ext cx="8229600" cy="595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Instance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Static method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First parameter : 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parameter : </a:t>
                      </a:r>
                      <a:r>
                        <a:rPr lang="en-US" dirty="0" err="1" smtClean="0"/>
                        <a:t>cls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r>
                        <a:rPr lang="en-US" dirty="0" err="1" smtClean="0"/>
                        <a:t>cls</a:t>
                      </a:r>
                      <a:r>
                        <a:rPr lang="en-US" dirty="0" smtClean="0"/>
                        <a:t> or self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 accessed :</a:t>
                      </a:r>
                    </a:p>
                    <a:p>
                      <a:r>
                        <a:rPr lang="en-US" dirty="0" smtClean="0"/>
                        <a:t>Instance variables</a:t>
                      </a:r>
                    </a:p>
                    <a:p>
                      <a:r>
                        <a:rPr lang="en-US" dirty="0" smtClean="0"/>
                        <a:t>Class variables / static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Variable accessed 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 variables / static variable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/>
                        <a:t>Instance variables </a:t>
                      </a:r>
                      <a:r>
                        <a:rPr lang="en-US" strike="noStrike" dirty="0" smtClean="0"/>
                        <a:t>NOT Accessed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Variable accessed 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 variables / static variable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/>
                        <a:t>Instance variables </a:t>
                      </a:r>
                      <a:r>
                        <a:rPr lang="en-US" strike="noStrike" dirty="0" smtClean="0"/>
                        <a:t>NOT Accessed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Instance</a:t>
                      </a:r>
                      <a:r>
                        <a:rPr lang="en-US" baseline="0" dirty="0" smtClean="0"/>
                        <a:t> variable access : using 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NOT Accessed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NOT Accessed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Variable modify:</a:t>
                      </a:r>
                    </a:p>
                    <a:p>
                      <a:r>
                        <a:rPr lang="en-US" dirty="0" smtClean="0"/>
                        <a:t>Using Class 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 Variable modify:</a:t>
                      </a:r>
                    </a:p>
                    <a:p>
                      <a:r>
                        <a:rPr lang="en-US" dirty="0" smtClean="0"/>
                        <a:t>Using Class name </a:t>
                      </a:r>
                    </a:p>
                    <a:p>
                      <a:r>
                        <a:rPr lang="en-US" dirty="0" smtClean="0"/>
                        <a:t>Using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cls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 Variable modify:</a:t>
                      </a:r>
                    </a:p>
                    <a:p>
                      <a:r>
                        <a:rPr lang="en-US" dirty="0" smtClean="0"/>
                        <a:t>Using Class name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Variable print / read:</a:t>
                      </a:r>
                    </a:p>
                    <a:p>
                      <a:r>
                        <a:rPr lang="en-US" dirty="0" smtClean="0"/>
                        <a:t>Using Class name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Using 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 Variable modify:</a:t>
                      </a:r>
                    </a:p>
                    <a:p>
                      <a:r>
                        <a:rPr lang="en-US" dirty="0" smtClean="0"/>
                        <a:t>Using Class name </a:t>
                      </a:r>
                    </a:p>
                    <a:p>
                      <a:r>
                        <a:rPr lang="en-US" dirty="0" smtClean="0"/>
                        <a:t>Using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cls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 Variable modify:</a:t>
                      </a:r>
                    </a:p>
                    <a:p>
                      <a:r>
                        <a:rPr lang="en-US" dirty="0" smtClean="0"/>
                        <a:t>Using Class name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decorator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</a:t>
                      </a:r>
                      <a:r>
                        <a:rPr lang="en-US" dirty="0" err="1" smtClean="0"/>
                        <a:t>classmethod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</a:t>
                      </a:r>
                      <a:r>
                        <a:rPr lang="en-US" dirty="0" err="1" smtClean="0"/>
                        <a:t>staticmethod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How call outside class: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Using object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How call outside class: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Using class name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Using object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How call outside class: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Using class name</a:t>
                      </a:r>
                    </a:p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262</Words>
  <Application>Microsoft Office PowerPoint</Application>
  <PresentationFormat>On-screen Show (4:3)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Static vs instance vs class Methods and Variables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vs instance vs class Methods and Variables</dc:title>
  <dc:creator>cdacstaff</dc:creator>
  <cp:lastModifiedBy>DBDA d.</cp:lastModifiedBy>
  <cp:revision>42</cp:revision>
  <dcterms:created xsi:type="dcterms:W3CDTF">2006-08-16T00:00:00Z</dcterms:created>
  <dcterms:modified xsi:type="dcterms:W3CDTF">2023-08-21T06:42:51Z</dcterms:modified>
</cp:coreProperties>
</file>