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7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66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ED3818-EAB5-4898-9981-1D7D32595F1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B03402-34A9-4F25-A6C6-D4B2A727150B}">
      <dgm:prSet phldrT="[Text]"/>
      <dgm:spPr/>
      <dgm:t>
        <a:bodyPr/>
        <a:lstStyle/>
        <a:p>
          <a:r>
            <a:rPr lang="en-US" dirty="0" smtClean="0"/>
            <a:t>Current function (Exception)</a:t>
          </a:r>
          <a:endParaRPr lang="en-US" dirty="0"/>
        </a:p>
      </dgm:t>
    </dgm:pt>
    <dgm:pt modelId="{C282F73E-AEB7-42C6-80AF-B004EE440E9F}" type="parTrans" cxnId="{38A9E012-33DE-45D6-8C2A-D4F0DED17247}">
      <dgm:prSet/>
      <dgm:spPr/>
      <dgm:t>
        <a:bodyPr/>
        <a:lstStyle/>
        <a:p>
          <a:endParaRPr lang="en-US"/>
        </a:p>
      </dgm:t>
    </dgm:pt>
    <dgm:pt modelId="{7720B12F-0CB6-478B-9140-226A41CE3468}" type="sibTrans" cxnId="{38A9E012-33DE-45D6-8C2A-D4F0DED17247}">
      <dgm:prSet/>
      <dgm:spPr/>
      <dgm:t>
        <a:bodyPr/>
        <a:lstStyle/>
        <a:p>
          <a:endParaRPr lang="en-US"/>
        </a:p>
      </dgm:t>
    </dgm:pt>
    <dgm:pt modelId="{E890C2D3-298E-42BD-8004-537CD548C35F}">
      <dgm:prSet phldrT="[Text]"/>
      <dgm:spPr/>
      <dgm:t>
        <a:bodyPr/>
        <a:lstStyle/>
        <a:p>
          <a:r>
            <a:rPr lang="en-US" dirty="0" smtClean="0"/>
            <a:t>Calling Function</a:t>
          </a:r>
          <a:endParaRPr lang="en-US" dirty="0"/>
        </a:p>
      </dgm:t>
    </dgm:pt>
    <dgm:pt modelId="{FE4DD2AA-FD4C-4358-BDB7-F97A003E67BC}" type="parTrans" cxnId="{5E6AE4AA-1B89-4631-B872-A98EB6BA5BEE}">
      <dgm:prSet/>
      <dgm:spPr/>
      <dgm:t>
        <a:bodyPr/>
        <a:lstStyle/>
        <a:p>
          <a:endParaRPr lang="en-US"/>
        </a:p>
      </dgm:t>
    </dgm:pt>
    <dgm:pt modelId="{0AF01795-8DC8-4F3F-B8D4-0B15E69E7630}" type="sibTrans" cxnId="{5E6AE4AA-1B89-4631-B872-A98EB6BA5BEE}">
      <dgm:prSet/>
      <dgm:spPr/>
      <dgm:t>
        <a:bodyPr/>
        <a:lstStyle/>
        <a:p>
          <a:endParaRPr lang="en-US"/>
        </a:p>
      </dgm:t>
    </dgm:pt>
    <dgm:pt modelId="{4B2FF129-A535-40E6-9CAA-94AE923C9A65}">
      <dgm:prSet phldrT="[Text]"/>
      <dgm:spPr/>
      <dgm:t>
        <a:bodyPr/>
        <a:lstStyle/>
        <a:p>
          <a:r>
            <a:rPr lang="en-US" dirty="0" smtClean="0"/>
            <a:t>Main program</a:t>
          </a:r>
          <a:endParaRPr lang="en-US" dirty="0"/>
        </a:p>
      </dgm:t>
    </dgm:pt>
    <dgm:pt modelId="{4DE0CA78-CF5F-4B75-9099-D0727F03B13B}" type="parTrans" cxnId="{A728F288-295B-4D77-989B-24378D90D1D6}">
      <dgm:prSet/>
      <dgm:spPr/>
      <dgm:t>
        <a:bodyPr/>
        <a:lstStyle/>
        <a:p>
          <a:endParaRPr lang="en-US"/>
        </a:p>
      </dgm:t>
    </dgm:pt>
    <dgm:pt modelId="{C2655E15-85CF-499A-AB6D-D3E5A8BBBF8A}" type="sibTrans" cxnId="{A728F288-295B-4D77-989B-24378D90D1D6}">
      <dgm:prSet/>
      <dgm:spPr/>
      <dgm:t>
        <a:bodyPr/>
        <a:lstStyle/>
        <a:p>
          <a:endParaRPr lang="en-US"/>
        </a:p>
      </dgm:t>
    </dgm:pt>
    <dgm:pt modelId="{F42F4304-5245-400A-A38B-F7D2C3F774CF}" type="pres">
      <dgm:prSet presAssocID="{66ED3818-EAB5-4898-9981-1D7D32595F1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197AFB-547A-46B3-BBFB-D6CE048050B9}" type="pres">
      <dgm:prSet presAssocID="{66ED3818-EAB5-4898-9981-1D7D32595F11}" presName="dummyMaxCanvas" presStyleCnt="0">
        <dgm:presLayoutVars/>
      </dgm:prSet>
      <dgm:spPr/>
    </dgm:pt>
    <dgm:pt modelId="{7053D7A8-B18B-4F03-AD61-5F2B5089059A}" type="pres">
      <dgm:prSet presAssocID="{66ED3818-EAB5-4898-9981-1D7D32595F1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79F6B-B632-4FC6-865D-B68F8E879861}" type="pres">
      <dgm:prSet presAssocID="{66ED3818-EAB5-4898-9981-1D7D32595F1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EC195-DB8D-4370-90C8-682BB6B37BEB}" type="pres">
      <dgm:prSet presAssocID="{66ED3818-EAB5-4898-9981-1D7D32595F1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430B6A-D5BD-46CF-886F-89C91648EE43}" type="pres">
      <dgm:prSet presAssocID="{66ED3818-EAB5-4898-9981-1D7D32595F1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5AD15-BD38-401B-B008-AAC0B4E6BB8B}" type="pres">
      <dgm:prSet presAssocID="{66ED3818-EAB5-4898-9981-1D7D32595F1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60260B-41A1-4221-B2CC-C6D6913742D5}" type="pres">
      <dgm:prSet presAssocID="{66ED3818-EAB5-4898-9981-1D7D32595F1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1D8B8-61E6-4406-8BFC-8DD7B922BAE8}" type="pres">
      <dgm:prSet presAssocID="{66ED3818-EAB5-4898-9981-1D7D32595F1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94680-CA80-40DB-8FF7-D59886F2E1B2}" type="pres">
      <dgm:prSet presAssocID="{66ED3818-EAB5-4898-9981-1D7D32595F1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101311-FA88-46DC-83FA-3CBEA7E330A4}" type="presOf" srcId="{14B03402-34A9-4F25-A6C6-D4B2A727150B}" destId="{7053D7A8-B18B-4F03-AD61-5F2B5089059A}" srcOrd="0" destOrd="0" presId="urn:microsoft.com/office/officeart/2005/8/layout/vProcess5"/>
    <dgm:cxn modelId="{52F46B66-E98F-4327-A0A4-8049519588B6}" type="presOf" srcId="{4B2FF129-A535-40E6-9CAA-94AE923C9A65}" destId="{43894680-CA80-40DB-8FF7-D59886F2E1B2}" srcOrd="1" destOrd="0" presId="urn:microsoft.com/office/officeart/2005/8/layout/vProcess5"/>
    <dgm:cxn modelId="{CA41D094-C92C-4B87-BF43-0B4146FB1225}" type="presOf" srcId="{E890C2D3-298E-42BD-8004-537CD548C35F}" destId="{9DD79F6B-B632-4FC6-865D-B68F8E879861}" srcOrd="0" destOrd="0" presId="urn:microsoft.com/office/officeart/2005/8/layout/vProcess5"/>
    <dgm:cxn modelId="{A728F288-295B-4D77-989B-24378D90D1D6}" srcId="{66ED3818-EAB5-4898-9981-1D7D32595F11}" destId="{4B2FF129-A535-40E6-9CAA-94AE923C9A65}" srcOrd="2" destOrd="0" parTransId="{4DE0CA78-CF5F-4B75-9099-D0727F03B13B}" sibTransId="{C2655E15-85CF-499A-AB6D-D3E5A8BBBF8A}"/>
    <dgm:cxn modelId="{F468C285-A585-48AF-8278-E145551EEB9C}" type="presOf" srcId="{66ED3818-EAB5-4898-9981-1D7D32595F11}" destId="{F42F4304-5245-400A-A38B-F7D2C3F774CF}" srcOrd="0" destOrd="0" presId="urn:microsoft.com/office/officeart/2005/8/layout/vProcess5"/>
    <dgm:cxn modelId="{52C43DC2-1BCB-4F48-9FC7-C591284AE8F9}" type="presOf" srcId="{14B03402-34A9-4F25-A6C6-D4B2A727150B}" destId="{6D60260B-41A1-4221-B2CC-C6D6913742D5}" srcOrd="1" destOrd="0" presId="urn:microsoft.com/office/officeart/2005/8/layout/vProcess5"/>
    <dgm:cxn modelId="{E85BD0A7-379F-4CC2-8670-03DEC1CE00FD}" type="presOf" srcId="{E890C2D3-298E-42BD-8004-537CD548C35F}" destId="{1E11D8B8-61E6-4406-8BFC-8DD7B922BAE8}" srcOrd="1" destOrd="0" presId="urn:microsoft.com/office/officeart/2005/8/layout/vProcess5"/>
    <dgm:cxn modelId="{512DDEF8-ACDB-4BD7-B34D-A0D56508FD5E}" type="presOf" srcId="{7720B12F-0CB6-478B-9140-226A41CE3468}" destId="{C6430B6A-D5BD-46CF-886F-89C91648EE43}" srcOrd="0" destOrd="0" presId="urn:microsoft.com/office/officeart/2005/8/layout/vProcess5"/>
    <dgm:cxn modelId="{6EAE7BC0-67A0-4AD6-9690-838756C78D12}" type="presOf" srcId="{0AF01795-8DC8-4F3F-B8D4-0B15E69E7630}" destId="{3385AD15-BD38-401B-B008-AAC0B4E6BB8B}" srcOrd="0" destOrd="0" presId="urn:microsoft.com/office/officeart/2005/8/layout/vProcess5"/>
    <dgm:cxn modelId="{CDE5BE29-0528-49BE-8E91-31C86979126C}" type="presOf" srcId="{4B2FF129-A535-40E6-9CAA-94AE923C9A65}" destId="{094EC195-DB8D-4370-90C8-682BB6B37BEB}" srcOrd="0" destOrd="0" presId="urn:microsoft.com/office/officeart/2005/8/layout/vProcess5"/>
    <dgm:cxn modelId="{38A9E012-33DE-45D6-8C2A-D4F0DED17247}" srcId="{66ED3818-EAB5-4898-9981-1D7D32595F11}" destId="{14B03402-34A9-4F25-A6C6-D4B2A727150B}" srcOrd="0" destOrd="0" parTransId="{C282F73E-AEB7-42C6-80AF-B004EE440E9F}" sibTransId="{7720B12F-0CB6-478B-9140-226A41CE3468}"/>
    <dgm:cxn modelId="{5E6AE4AA-1B89-4631-B872-A98EB6BA5BEE}" srcId="{66ED3818-EAB5-4898-9981-1D7D32595F11}" destId="{E890C2D3-298E-42BD-8004-537CD548C35F}" srcOrd="1" destOrd="0" parTransId="{FE4DD2AA-FD4C-4358-BDB7-F97A003E67BC}" sibTransId="{0AF01795-8DC8-4F3F-B8D4-0B15E69E7630}"/>
    <dgm:cxn modelId="{73344EDF-27AB-430D-BA51-A89D9F8772EF}" type="presParOf" srcId="{F42F4304-5245-400A-A38B-F7D2C3F774CF}" destId="{A6197AFB-547A-46B3-BBFB-D6CE048050B9}" srcOrd="0" destOrd="0" presId="urn:microsoft.com/office/officeart/2005/8/layout/vProcess5"/>
    <dgm:cxn modelId="{20DB1D78-3CB1-4E48-91E0-240043F69C20}" type="presParOf" srcId="{F42F4304-5245-400A-A38B-F7D2C3F774CF}" destId="{7053D7A8-B18B-4F03-AD61-5F2B5089059A}" srcOrd="1" destOrd="0" presId="urn:microsoft.com/office/officeart/2005/8/layout/vProcess5"/>
    <dgm:cxn modelId="{FCDAA8D2-FCB0-4FD4-8C7F-146AC310FB57}" type="presParOf" srcId="{F42F4304-5245-400A-A38B-F7D2C3F774CF}" destId="{9DD79F6B-B632-4FC6-865D-B68F8E879861}" srcOrd="2" destOrd="0" presId="urn:microsoft.com/office/officeart/2005/8/layout/vProcess5"/>
    <dgm:cxn modelId="{59F8EB0C-A7C0-4A22-85A7-FCFD06847ECF}" type="presParOf" srcId="{F42F4304-5245-400A-A38B-F7D2C3F774CF}" destId="{094EC195-DB8D-4370-90C8-682BB6B37BEB}" srcOrd="3" destOrd="0" presId="urn:microsoft.com/office/officeart/2005/8/layout/vProcess5"/>
    <dgm:cxn modelId="{0DB1EF1D-56DE-4C52-91CC-D3A2127A7954}" type="presParOf" srcId="{F42F4304-5245-400A-A38B-F7D2C3F774CF}" destId="{C6430B6A-D5BD-46CF-886F-89C91648EE43}" srcOrd="4" destOrd="0" presId="urn:microsoft.com/office/officeart/2005/8/layout/vProcess5"/>
    <dgm:cxn modelId="{55D61001-ED21-446C-93BE-8FABB1A2F104}" type="presParOf" srcId="{F42F4304-5245-400A-A38B-F7D2C3F774CF}" destId="{3385AD15-BD38-401B-B008-AAC0B4E6BB8B}" srcOrd="5" destOrd="0" presId="urn:microsoft.com/office/officeart/2005/8/layout/vProcess5"/>
    <dgm:cxn modelId="{594185BC-190B-4CAA-ABDE-73A63811F5CD}" type="presParOf" srcId="{F42F4304-5245-400A-A38B-F7D2C3F774CF}" destId="{6D60260B-41A1-4221-B2CC-C6D6913742D5}" srcOrd="6" destOrd="0" presId="urn:microsoft.com/office/officeart/2005/8/layout/vProcess5"/>
    <dgm:cxn modelId="{FC839983-40A6-4A93-8DC9-57A1A41C5FEC}" type="presParOf" srcId="{F42F4304-5245-400A-A38B-F7D2C3F774CF}" destId="{1E11D8B8-61E6-4406-8BFC-8DD7B922BAE8}" srcOrd="7" destOrd="0" presId="urn:microsoft.com/office/officeart/2005/8/layout/vProcess5"/>
    <dgm:cxn modelId="{82E7B746-2E6B-4A34-87D9-132B7EC82D97}" type="presParOf" srcId="{F42F4304-5245-400A-A38B-F7D2C3F774CF}" destId="{43894680-CA80-40DB-8FF7-D59886F2E1B2}" srcOrd="8" destOrd="0" presId="urn:microsoft.com/office/officeart/2005/8/layout/v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5ACAB-BFFD-4BA0-B4B7-E5B120DD308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42D201-1ED2-4B3B-8A13-235127D5E52C}">
      <dgm:prSet phldrT="[Text]"/>
      <dgm:spPr/>
      <dgm:t>
        <a:bodyPr/>
        <a:lstStyle/>
        <a:p>
          <a:r>
            <a:rPr lang="en-US" dirty="0" smtClean="0"/>
            <a:t>Exception</a:t>
          </a:r>
          <a:endParaRPr lang="en-US" dirty="0"/>
        </a:p>
      </dgm:t>
    </dgm:pt>
    <dgm:pt modelId="{E627DDBF-2527-4E16-83C3-0549A93EBFA4}" type="parTrans" cxnId="{ED2FF956-0F88-4335-BE23-56A81903DDDF}">
      <dgm:prSet/>
      <dgm:spPr/>
      <dgm:t>
        <a:bodyPr/>
        <a:lstStyle/>
        <a:p>
          <a:endParaRPr lang="en-US"/>
        </a:p>
      </dgm:t>
    </dgm:pt>
    <dgm:pt modelId="{EE632B16-FB0E-4331-BC96-51AA2D162C19}" type="sibTrans" cxnId="{ED2FF956-0F88-4335-BE23-56A81903DDDF}">
      <dgm:prSet/>
      <dgm:spPr/>
      <dgm:t>
        <a:bodyPr/>
        <a:lstStyle/>
        <a:p>
          <a:endParaRPr lang="en-US"/>
        </a:p>
      </dgm:t>
    </dgm:pt>
    <dgm:pt modelId="{6725BD77-F845-4349-A47B-1EB1B2E68108}">
      <dgm:prSet phldrT="[Text]"/>
      <dgm:spPr/>
      <dgm:t>
        <a:bodyPr/>
        <a:lstStyle/>
        <a:p>
          <a:r>
            <a:rPr lang="en-US" dirty="0" err="1" smtClean="0"/>
            <a:t>ArithmeticError</a:t>
          </a:r>
          <a:endParaRPr lang="en-US" dirty="0"/>
        </a:p>
      </dgm:t>
    </dgm:pt>
    <dgm:pt modelId="{4DC08B82-6678-4843-A6DF-F172937053ED}" type="parTrans" cxnId="{2222C744-1C61-4DAE-8AF7-CDD7410097C6}">
      <dgm:prSet/>
      <dgm:spPr/>
      <dgm:t>
        <a:bodyPr/>
        <a:lstStyle/>
        <a:p>
          <a:endParaRPr lang="en-US"/>
        </a:p>
      </dgm:t>
    </dgm:pt>
    <dgm:pt modelId="{DD586D91-369C-4CE4-8D6F-8AF0326B6699}" type="sibTrans" cxnId="{2222C744-1C61-4DAE-8AF7-CDD7410097C6}">
      <dgm:prSet/>
      <dgm:spPr/>
      <dgm:t>
        <a:bodyPr/>
        <a:lstStyle/>
        <a:p>
          <a:endParaRPr lang="en-US"/>
        </a:p>
      </dgm:t>
    </dgm:pt>
    <dgm:pt modelId="{FCF33C44-5DF7-4AD8-991C-439EAB723C85}">
      <dgm:prSet phldrT="[Text]"/>
      <dgm:spPr/>
      <dgm:t>
        <a:bodyPr/>
        <a:lstStyle/>
        <a:p>
          <a:r>
            <a:rPr lang="en-US" dirty="0" err="1" smtClean="0"/>
            <a:t>ZeroDivisionError</a:t>
          </a:r>
          <a:endParaRPr lang="en-US" dirty="0"/>
        </a:p>
      </dgm:t>
    </dgm:pt>
    <dgm:pt modelId="{07883942-3F19-48C9-8CF8-0874F1E6B6AE}" type="parTrans" cxnId="{E882F9B6-5C2A-4F8E-8AFC-EE980AB33912}">
      <dgm:prSet/>
      <dgm:spPr/>
      <dgm:t>
        <a:bodyPr/>
        <a:lstStyle/>
        <a:p>
          <a:endParaRPr lang="en-US"/>
        </a:p>
      </dgm:t>
    </dgm:pt>
    <dgm:pt modelId="{38997A93-7526-422C-9669-5FA22BD591D0}" type="sibTrans" cxnId="{E882F9B6-5C2A-4F8E-8AFC-EE980AB33912}">
      <dgm:prSet/>
      <dgm:spPr/>
      <dgm:t>
        <a:bodyPr/>
        <a:lstStyle/>
        <a:p>
          <a:endParaRPr lang="en-US"/>
        </a:p>
      </dgm:t>
    </dgm:pt>
    <dgm:pt modelId="{112886F7-76F7-49C3-9218-B90505223541}">
      <dgm:prSet phldrT="[Text]"/>
      <dgm:spPr/>
      <dgm:t>
        <a:bodyPr/>
        <a:lstStyle/>
        <a:p>
          <a:r>
            <a:rPr lang="en-US" dirty="0" err="1" smtClean="0"/>
            <a:t>FloatingPointError</a:t>
          </a:r>
          <a:endParaRPr lang="en-US" dirty="0"/>
        </a:p>
      </dgm:t>
    </dgm:pt>
    <dgm:pt modelId="{1BF35215-B595-458D-A3CA-EEC15F4AF4C2}" type="parTrans" cxnId="{311560D9-F24B-467D-896C-CC23F26E7693}">
      <dgm:prSet/>
      <dgm:spPr/>
      <dgm:t>
        <a:bodyPr/>
        <a:lstStyle/>
        <a:p>
          <a:endParaRPr lang="en-US"/>
        </a:p>
      </dgm:t>
    </dgm:pt>
    <dgm:pt modelId="{6174F897-D8FC-4C16-855D-C4164C1DD7FA}" type="sibTrans" cxnId="{311560D9-F24B-467D-896C-CC23F26E7693}">
      <dgm:prSet/>
      <dgm:spPr/>
      <dgm:t>
        <a:bodyPr/>
        <a:lstStyle/>
        <a:p>
          <a:endParaRPr lang="en-US"/>
        </a:p>
      </dgm:t>
    </dgm:pt>
    <dgm:pt modelId="{393A5E53-7513-45B6-B5F9-16BFB95FAA21}">
      <dgm:prSet phldrT="[Text]"/>
      <dgm:spPr/>
      <dgm:t>
        <a:bodyPr/>
        <a:lstStyle/>
        <a:p>
          <a:r>
            <a:rPr lang="en-US" dirty="0" err="1" smtClean="0"/>
            <a:t>LookupError</a:t>
          </a:r>
          <a:endParaRPr lang="en-US" dirty="0"/>
        </a:p>
      </dgm:t>
    </dgm:pt>
    <dgm:pt modelId="{01566025-B370-4728-84C7-50C6E5351856}" type="parTrans" cxnId="{7629EC52-16F6-4D46-B6B6-C013277270A7}">
      <dgm:prSet/>
      <dgm:spPr/>
      <dgm:t>
        <a:bodyPr/>
        <a:lstStyle/>
        <a:p>
          <a:endParaRPr lang="en-US"/>
        </a:p>
      </dgm:t>
    </dgm:pt>
    <dgm:pt modelId="{31D8F044-938A-433A-B2A9-15195EBCE98D}" type="sibTrans" cxnId="{7629EC52-16F6-4D46-B6B6-C013277270A7}">
      <dgm:prSet/>
      <dgm:spPr/>
      <dgm:t>
        <a:bodyPr/>
        <a:lstStyle/>
        <a:p>
          <a:endParaRPr lang="en-US"/>
        </a:p>
      </dgm:t>
    </dgm:pt>
    <dgm:pt modelId="{4A93C1C1-0423-4482-B368-0750494447B7}">
      <dgm:prSet phldrT="[Text]"/>
      <dgm:spPr/>
      <dgm:t>
        <a:bodyPr/>
        <a:lstStyle/>
        <a:p>
          <a:r>
            <a:rPr lang="en-US" dirty="0" err="1" smtClean="0"/>
            <a:t>KeyError</a:t>
          </a:r>
          <a:endParaRPr lang="en-US" dirty="0"/>
        </a:p>
      </dgm:t>
    </dgm:pt>
    <dgm:pt modelId="{D26D9318-ED97-432A-93F9-09953A392981}" type="parTrans" cxnId="{BA5589F0-0344-44CE-9577-8CBB15B1EC87}">
      <dgm:prSet/>
      <dgm:spPr/>
      <dgm:t>
        <a:bodyPr/>
        <a:lstStyle/>
        <a:p>
          <a:endParaRPr lang="en-US"/>
        </a:p>
      </dgm:t>
    </dgm:pt>
    <dgm:pt modelId="{239B7A29-6F6E-471A-8484-2F3F8260FF6E}" type="sibTrans" cxnId="{BA5589F0-0344-44CE-9577-8CBB15B1EC87}">
      <dgm:prSet/>
      <dgm:spPr/>
      <dgm:t>
        <a:bodyPr/>
        <a:lstStyle/>
        <a:p>
          <a:endParaRPr lang="en-US"/>
        </a:p>
      </dgm:t>
    </dgm:pt>
    <dgm:pt modelId="{3D810CAD-8D25-42C8-BC8D-22C4A2B337E0}" type="pres">
      <dgm:prSet presAssocID="{48D5ACAB-BFFD-4BA0-B4B7-E5B120DD30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B5D31C6-CD55-49A5-B72C-975FF1BB5052}" type="pres">
      <dgm:prSet presAssocID="{BC42D201-1ED2-4B3B-8A13-235127D5E52C}" presName="hierRoot1" presStyleCnt="0"/>
      <dgm:spPr/>
    </dgm:pt>
    <dgm:pt modelId="{4DDD9CD6-87F2-4096-9AE7-EDF610EB8597}" type="pres">
      <dgm:prSet presAssocID="{BC42D201-1ED2-4B3B-8A13-235127D5E52C}" presName="composite" presStyleCnt="0"/>
      <dgm:spPr/>
    </dgm:pt>
    <dgm:pt modelId="{62AF179F-3BE9-4CC8-A47E-61C1F16CBCB3}" type="pres">
      <dgm:prSet presAssocID="{BC42D201-1ED2-4B3B-8A13-235127D5E52C}" presName="background" presStyleLbl="node0" presStyleIdx="0" presStyleCnt="1"/>
      <dgm:spPr/>
    </dgm:pt>
    <dgm:pt modelId="{2206AFF5-3EC1-4FD3-870A-B67E24A1FA00}" type="pres">
      <dgm:prSet presAssocID="{BC42D201-1ED2-4B3B-8A13-235127D5E52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0F0CE8-53AF-40C0-91AF-742940ECA870}" type="pres">
      <dgm:prSet presAssocID="{BC42D201-1ED2-4B3B-8A13-235127D5E52C}" presName="hierChild2" presStyleCnt="0"/>
      <dgm:spPr/>
    </dgm:pt>
    <dgm:pt modelId="{95B910D5-298D-49AB-B485-4D31CC03FAA4}" type="pres">
      <dgm:prSet presAssocID="{4DC08B82-6678-4843-A6DF-F172937053ED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12DEC04-09FF-477F-A380-CB8B12C68E6A}" type="pres">
      <dgm:prSet presAssocID="{6725BD77-F845-4349-A47B-1EB1B2E68108}" presName="hierRoot2" presStyleCnt="0"/>
      <dgm:spPr/>
    </dgm:pt>
    <dgm:pt modelId="{DE179FCD-A108-4C47-ACC2-2696FCA6B4EE}" type="pres">
      <dgm:prSet presAssocID="{6725BD77-F845-4349-A47B-1EB1B2E68108}" presName="composite2" presStyleCnt="0"/>
      <dgm:spPr/>
    </dgm:pt>
    <dgm:pt modelId="{D7A36135-B537-45C0-97BA-22A64B462E64}" type="pres">
      <dgm:prSet presAssocID="{6725BD77-F845-4349-A47B-1EB1B2E68108}" presName="background2" presStyleLbl="node2" presStyleIdx="0" presStyleCnt="2"/>
      <dgm:spPr/>
    </dgm:pt>
    <dgm:pt modelId="{C4316F98-17D0-4A32-A10F-80B5E1295112}" type="pres">
      <dgm:prSet presAssocID="{6725BD77-F845-4349-A47B-1EB1B2E6810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2D19B-ECEF-442F-95D9-FB691B93A531}" type="pres">
      <dgm:prSet presAssocID="{6725BD77-F845-4349-A47B-1EB1B2E68108}" presName="hierChild3" presStyleCnt="0"/>
      <dgm:spPr/>
    </dgm:pt>
    <dgm:pt modelId="{CF729F1E-7C81-4384-9B43-EB9B4433B57C}" type="pres">
      <dgm:prSet presAssocID="{07883942-3F19-48C9-8CF8-0874F1E6B6AE}" presName="Name17" presStyleLbl="parChTrans1D3" presStyleIdx="0" presStyleCnt="3"/>
      <dgm:spPr/>
      <dgm:t>
        <a:bodyPr/>
        <a:lstStyle/>
        <a:p>
          <a:endParaRPr lang="en-US"/>
        </a:p>
      </dgm:t>
    </dgm:pt>
    <dgm:pt modelId="{7D0C7535-EC57-406B-AF10-C8F5181C69A5}" type="pres">
      <dgm:prSet presAssocID="{FCF33C44-5DF7-4AD8-991C-439EAB723C85}" presName="hierRoot3" presStyleCnt="0"/>
      <dgm:spPr/>
    </dgm:pt>
    <dgm:pt modelId="{BE01D4EE-474A-4734-9227-C73629956CDD}" type="pres">
      <dgm:prSet presAssocID="{FCF33C44-5DF7-4AD8-991C-439EAB723C85}" presName="composite3" presStyleCnt="0"/>
      <dgm:spPr/>
    </dgm:pt>
    <dgm:pt modelId="{DEA08DDD-0D2E-4FBA-9A8B-2E8D4594B5E7}" type="pres">
      <dgm:prSet presAssocID="{FCF33C44-5DF7-4AD8-991C-439EAB723C85}" presName="background3" presStyleLbl="node3" presStyleIdx="0" presStyleCnt="3"/>
      <dgm:spPr/>
    </dgm:pt>
    <dgm:pt modelId="{9B128584-F604-47FA-8BF4-4CFE6B38C14C}" type="pres">
      <dgm:prSet presAssocID="{FCF33C44-5DF7-4AD8-991C-439EAB723C8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7B9A1-AF79-4684-96C1-55F24D401423}" type="pres">
      <dgm:prSet presAssocID="{FCF33C44-5DF7-4AD8-991C-439EAB723C85}" presName="hierChild4" presStyleCnt="0"/>
      <dgm:spPr/>
    </dgm:pt>
    <dgm:pt modelId="{1A85E6A5-8795-4842-8794-3A41E2164CCA}" type="pres">
      <dgm:prSet presAssocID="{1BF35215-B595-458D-A3CA-EEC15F4AF4C2}" presName="Name17" presStyleLbl="parChTrans1D3" presStyleIdx="1" presStyleCnt="3"/>
      <dgm:spPr/>
      <dgm:t>
        <a:bodyPr/>
        <a:lstStyle/>
        <a:p>
          <a:endParaRPr lang="en-US"/>
        </a:p>
      </dgm:t>
    </dgm:pt>
    <dgm:pt modelId="{D06B561F-3621-4290-98A5-1C89ACE8B8E0}" type="pres">
      <dgm:prSet presAssocID="{112886F7-76F7-49C3-9218-B90505223541}" presName="hierRoot3" presStyleCnt="0"/>
      <dgm:spPr/>
    </dgm:pt>
    <dgm:pt modelId="{9746E66B-E49F-4CA8-8E14-70322AAE559B}" type="pres">
      <dgm:prSet presAssocID="{112886F7-76F7-49C3-9218-B90505223541}" presName="composite3" presStyleCnt="0"/>
      <dgm:spPr/>
    </dgm:pt>
    <dgm:pt modelId="{3408372D-BE89-4CF8-83AF-589C17DD9744}" type="pres">
      <dgm:prSet presAssocID="{112886F7-76F7-49C3-9218-B90505223541}" presName="background3" presStyleLbl="node3" presStyleIdx="1" presStyleCnt="3"/>
      <dgm:spPr/>
    </dgm:pt>
    <dgm:pt modelId="{7C172AC8-74E2-4285-A633-89A5E03195EB}" type="pres">
      <dgm:prSet presAssocID="{112886F7-76F7-49C3-9218-B9050522354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6FFB33-A46B-453A-AAC1-046735CFE1DD}" type="pres">
      <dgm:prSet presAssocID="{112886F7-76F7-49C3-9218-B90505223541}" presName="hierChild4" presStyleCnt="0"/>
      <dgm:spPr/>
    </dgm:pt>
    <dgm:pt modelId="{FDE7CA3B-BF43-42EF-BBAB-9CFAAAEA6E8A}" type="pres">
      <dgm:prSet presAssocID="{01566025-B370-4728-84C7-50C6E535185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2DB6017-0857-457F-8183-0C68766392C3}" type="pres">
      <dgm:prSet presAssocID="{393A5E53-7513-45B6-B5F9-16BFB95FAA21}" presName="hierRoot2" presStyleCnt="0"/>
      <dgm:spPr/>
    </dgm:pt>
    <dgm:pt modelId="{D3A8C402-D9FA-4D08-8C7E-34A317F6854B}" type="pres">
      <dgm:prSet presAssocID="{393A5E53-7513-45B6-B5F9-16BFB95FAA21}" presName="composite2" presStyleCnt="0"/>
      <dgm:spPr/>
    </dgm:pt>
    <dgm:pt modelId="{A09F19FD-2281-43C1-BDFD-37D7219B19B9}" type="pres">
      <dgm:prSet presAssocID="{393A5E53-7513-45B6-B5F9-16BFB95FAA21}" presName="background2" presStyleLbl="node2" presStyleIdx="1" presStyleCnt="2"/>
      <dgm:spPr/>
    </dgm:pt>
    <dgm:pt modelId="{7E9E8AB9-0806-46BA-A6F0-BEACE4B1CF68}" type="pres">
      <dgm:prSet presAssocID="{393A5E53-7513-45B6-B5F9-16BFB95FAA2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76E128-D06A-408C-916C-D324322F61C7}" type="pres">
      <dgm:prSet presAssocID="{393A5E53-7513-45B6-B5F9-16BFB95FAA21}" presName="hierChild3" presStyleCnt="0"/>
      <dgm:spPr/>
    </dgm:pt>
    <dgm:pt modelId="{FF9A7429-7C4E-41EB-9424-BC9B5E57F889}" type="pres">
      <dgm:prSet presAssocID="{D26D9318-ED97-432A-93F9-09953A392981}" presName="Name17" presStyleLbl="parChTrans1D3" presStyleIdx="2" presStyleCnt="3"/>
      <dgm:spPr/>
      <dgm:t>
        <a:bodyPr/>
        <a:lstStyle/>
        <a:p>
          <a:endParaRPr lang="en-US"/>
        </a:p>
      </dgm:t>
    </dgm:pt>
    <dgm:pt modelId="{43486345-E9EE-4237-A701-928A1A2EA667}" type="pres">
      <dgm:prSet presAssocID="{4A93C1C1-0423-4482-B368-0750494447B7}" presName="hierRoot3" presStyleCnt="0"/>
      <dgm:spPr/>
    </dgm:pt>
    <dgm:pt modelId="{68C66775-F843-42FF-A420-F05FFB84281B}" type="pres">
      <dgm:prSet presAssocID="{4A93C1C1-0423-4482-B368-0750494447B7}" presName="composite3" presStyleCnt="0"/>
      <dgm:spPr/>
    </dgm:pt>
    <dgm:pt modelId="{F024D179-DA8C-4C6B-A0C4-6518D1C1F711}" type="pres">
      <dgm:prSet presAssocID="{4A93C1C1-0423-4482-B368-0750494447B7}" presName="background3" presStyleLbl="node3" presStyleIdx="2" presStyleCnt="3"/>
      <dgm:spPr/>
    </dgm:pt>
    <dgm:pt modelId="{DCF7DEE9-0250-49EA-B6A0-4074E1FB3097}" type="pres">
      <dgm:prSet presAssocID="{4A93C1C1-0423-4482-B368-0750494447B7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1C5D68-8BE3-4B9C-99EC-63C7BC06EAD0}" type="pres">
      <dgm:prSet presAssocID="{4A93C1C1-0423-4482-B368-0750494447B7}" presName="hierChild4" presStyleCnt="0"/>
      <dgm:spPr/>
    </dgm:pt>
  </dgm:ptLst>
  <dgm:cxnLst>
    <dgm:cxn modelId="{938C65CF-6C4E-4138-977F-7F472F37E8AC}" type="presOf" srcId="{48D5ACAB-BFFD-4BA0-B4B7-E5B120DD3082}" destId="{3D810CAD-8D25-42C8-BC8D-22C4A2B337E0}" srcOrd="0" destOrd="0" presId="urn:microsoft.com/office/officeart/2005/8/layout/hierarchy1"/>
    <dgm:cxn modelId="{ED2FF956-0F88-4335-BE23-56A81903DDDF}" srcId="{48D5ACAB-BFFD-4BA0-B4B7-E5B120DD3082}" destId="{BC42D201-1ED2-4B3B-8A13-235127D5E52C}" srcOrd="0" destOrd="0" parTransId="{E627DDBF-2527-4E16-83C3-0549A93EBFA4}" sibTransId="{EE632B16-FB0E-4331-BC96-51AA2D162C19}"/>
    <dgm:cxn modelId="{BA5589F0-0344-44CE-9577-8CBB15B1EC87}" srcId="{393A5E53-7513-45B6-B5F9-16BFB95FAA21}" destId="{4A93C1C1-0423-4482-B368-0750494447B7}" srcOrd="0" destOrd="0" parTransId="{D26D9318-ED97-432A-93F9-09953A392981}" sibTransId="{239B7A29-6F6E-471A-8484-2F3F8260FF6E}"/>
    <dgm:cxn modelId="{33082423-5423-4177-8317-C9F91414314A}" type="presOf" srcId="{01566025-B370-4728-84C7-50C6E5351856}" destId="{FDE7CA3B-BF43-42EF-BBAB-9CFAAAEA6E8A}" srcOrd="0" destOrd="0" presId="urn:microsoft.com/office/officeart/2005/8/layout/hierarchy1"/>
    <dgm:cxn modelId="{A70EE68A-2585-4E87-8642-D328948F76B9}" type="presOf" srcId="{D26D9318-ED97-432A-93F9-09953A392981}" destId="{FF9A7429-7C4E-41EB-9424-BC9B5E57F889}" srcOrd="0" destOrd="0" presId="urn:microsoft.com/office/officeart/2005/8/layout/hierarchy1"/>
    <dgm:cxn modelId="{2222C744-1C61-4DAE-8AF7-CDD7410097C6}" srcId="{BC42D201-1ED2-4B3B-8A13-235127D5E52C}" destId="{6725BD77-F845-4349-A47B-1EB1B2E68108}" srcOrd="0" destOrd="0" parTransId="{4DC08B82-6678-4843-A6DF-F172937053ED}" sibTransId="{DD586D91-369C-4CE4-8D6F-8AF0326B6699}"/>
    <dgm:cxn modelId="{5A44446D-61A0-4B48-A9A2-B7A0EDD9F85D}" type="presOf" srcId="{1BF35215-B595-458D-A3CA-EEC15F4AF4C2}" destId="{1A85E6A5-8795-4842-8794-3A41E2164CCA}" srcOrd="0" destOrd="0" presId="urn:microsoft.com/office/officeart/2005/8/layout/hierarchy1"/>
    <dgm:cxn modelId="{7629EC52-16F6-4D46-B6B6-C013277270A7}" srcId="{BC42D201-1ED2-4B3B-8A13-235127D5E52C}" destId="{393A5E53-7513-45B6-B5F9-16BFB95FAA21}" srcOrd="1" destOrd="0" parTransId="{01566025-B370-4728-84C7-50C6E5351856}" sibTransId="{31D8F044-938A-433A-B2A9-15195EBCE98D}"/>
    <dgm:cxn modelId="{E882F9B6-5C2A-4F8E-8AFC-EE980AB33912}" srcId="{6725BD77-F845-4349-A47B-1EB1B2E68108}" destId="{FCF33C44-5DF7-4AD8-991C-439EAB723C85}" srcOrd="0" destOrd="0" parTransId="{07883942-3F19-48C9-8CF8-0874F1E6B6AE}" sibTransId="{38997A93-7526-422C-9669-5FA22BD591D0}"/>
    <dgm:cxn modelId="{6A47998F-25C0-42AD-B162-6C4A8BDF0EB4}" type="presOf" srcId="{4A93C1C1-0423-4482-B368-0750494447B7}" destId="{DCF7DEE9-0250-49EA-B6A0-4074E1FB3097}" srcOrd="0" destOrd="0" presId="urn:microsoft.com/office/officeart/2005/8/layout/hierarchy1"/>
    <dgm:cxn modelId="{311560D9-F24B-467D-896C-CC23F26E7693}" srcId="{6725BD77-F845-4349-A47B-1EB1B2E68108}" destId="{112886F7-76F7-49C3-9218-B90505223541}" srcOrd="1" destOrd="0" parTransId="{1BF35215-B595-458D-A3CA-EEC15F4AF4C2}" sibTransId="{6174F897-D8FC-4C16-855D-C4164C1DD7FA}"/>
    <dgm:cxn modelId="{592169D1-258D-491C-9BE7-E82A854C12AD}" type="presOf" srcId="{112886F7-76F7-49C3-9218-B90505223541}" destId="{7C172AC8-74E2-4285-A633-89A5E03195EB}" srcOrd="0" destOrd="0" presId="urn:microsoft.com/office/officeart/2005/8/layout/hierarchy1"/>
    <dgm:cxn modelId="{239CBA83-B8FC-4C52-8ADF-46C62A36FB24}" type="presOf" srcId="{FCF33C44-5DF7-4AD8-991C-439EAB723C85}" destId="{9B128584-F604-47FA-8BF4-4CFE6B38C14C}" srcOrd="0" destOrd="0" presId="urn:microsoft.com/office/officeart/2005/8/layout/hierarchy1"/>
    <dgm:cxn modelId="{0121AC43-6768-46F5-BD56-BB7CB368B51B}" type="presOf" srcId="{4DC08B82-6678-4843-A6DF-F172937053ED}" destId="{95B910D5-298D-49AB-B485-4D31CC03FAA4}" srcOrd="0" destOrd="0" presId="urn:microsoft.com/office/officeart/2005/8/layout/hierarchy1"/>
    <dgm:cxn modelId="{807B02C2-084A-4CFE-A905-C2528A407D77}" type="presOf" srcId="{6725BD77-F845-4349-A47B-1EB1B2E68108}" destId="{C4316F98-17D0-4A32-A10F-80B5E1295112}" srcOrd="0" destOrd="0" presId="urn:microsoft.com/office/officeart/2005/8/layout/hierarchy1"/>
    <dgm:cxn modelId="{03D5BB29-A34B-4562-A1FA-C0150BEF90C1}" type="presOf" srcId="{393A5E53-7513-45B6-B5F9-16BFB95FAA21}" destId="{7E9E8AB9-0806-46BA-A6F0-BEACE4B1CF68}" srcOrd="0" destOrd="0" presId="urn:microsoft.com/office/officeart/2005/8/layout/hierarchy1"/>
    <dgm:cxn modelId="{6068EAD3-38EC-46BB-83A7-35A1C639BA2F}" type="presOf" srcId="{07883942-3F19-48C9-8CF8-0874F1E6B6AE}" destId="{CF729F1E-7C81-4384-9B43-EB9B4433B57C}" srcOrd="0" destOrd="0" presId="urn:microsoft.com/office/officeart/2005/8/layout/hierarchy1"/>
    <dgm:cxn modelId="{787C1AFC-4144-4F07-A7DA-2620B8D50543}" type="presOf" srcId="{BC42D201-1ED2-4B3B-8A13-235127D5E52C}" destId="{2206AFF5-3EC1-4FD3-870A-B67E24A1FA00}" srcOrd="0" destOrd="0" presId="urn:microsoft.com/office/officeart/2005/8/layout/hierarchy1"/>
    <dgm:cxn modelId="{F792DC23-104D-41B5-B56E-C26666C7EEBC}" type="presParOf" srcId="{3D810CAD-8D25-42C8-BC8D-22C4A2B337E0}" destId="{BB5D31C6-CD55-49A5-B72C-975FF1BB5052}" srcOrd="0" destOrd="0" presId="urn:microsoft.com/office/officeart/2005/8/layout/hierarchy1"/>
    <dgm:cxn modelId="{43A9E3F6-4776-4F31-9D13-058AB756288C}" type="presParOf" srcId="{BB5D31C6-CD55-49A5-B72C-975FF1BB5052}" destId="{4DDD9CD6-87F2-4096-9AE7-EDF610EB8597}" srcOrd="0" destOrd="0" presId="urn:microsoft.com/office/officeart/2005/8/layout/hierarchy1"/>
    <dgm:cxn modelId="{F1195F25-E5FF-4B04-9333-89F9BEE49816}" type="presParOf" srcId="{4DDD9CD6-87F2-4096-9AE7-EDF610EB8597}" destId="{62AF179F-3BE9-4CC8-A47E-61C1F16CBCB3}" srcOrd="0" destOrd="0" presId="urn:microsoft.com/office/officeart/2005/8/layout/hierarchy1"/>
    <dgm:cxn modelId="{FA06D501-A6CF-48E8-B136-B26B95CEE9FE}" type="presParOf" srcId="{4DDD9CD6-87F2-4096-9AE7-EDF610EB8597}" destId="{2206AFF5-3EC1-4FD3-870A-B67E24A1FA00}" srcOrd="1" destOrd="0" presId="urn:microsoft.com/office/officeart/2005/8/layout/hierarchy1"/>
    <dgm:cxn modelId="{AC3ABC72-A551-4393-ACE3-25EC3A1AB118}" type="presParOf" srcId="{BB5D31C6-CD55-49A5-B72C-975FF1BB5052}" destId="{F10F0CE8-53AF-40C0-91AF-742940ECA870}" srcOrd="1" destOrd="0" presId="urn:microsoft.com/office/officeart/2005/8/layout/hierarchy1"/>
    <dgm:cxn modelId="{B798D7C1-2D69-4617-8D29-3ED05A7CE1A8}" type="presParOf" srcId="{F10F0CE8-53AF-40C0-91AF-742940ECA870}" destId="{95B910D5-298D-49AB-B485-4D31CC03FAA4}" srcOrd="0" destOrd="0" presId="urn:microsoft.com/office/officeart/2005/8/layout/hierarchy1"/>
    <dgm:cxn modelId="{DF35877D-66D9-47CA-9224-5B7AB21EFE59}" type="presParOf" srcId="{F10F0CE8-53AF-40C0-91AF-742940ECA870}" destId="{E12DEC04-09FF-477F-A380-CB8B12C68E6A}" srcOrd="1" destOrd="0" presId="urn:microsoft.com/office/officeart/2005/8/layout/hierarchy1"/>
    <dgm:cxn modelId="{04032F46-6FF3-4903-9F77-69EE49C0CA9C}" type="presParOf" srcId="{E12DEC04-09FF-477F-A380-CB8B12C68E6A}" destId="{DE179FCD-A108-4C47-ACC2-2696FCA6B4EE}" srcOrd="0" destOrd="0" presId="urn:microsoft.com/office/officeart/2005/8/layout/hierarchy1"/>
    <dgm:cxn modelId="{DB8E3736-308D-4A55-AE35-09CB4926D5F5}" type="presParOf" srcId="{DE179FCD-A108-4C47-ACC2-2696FCA6B4EE}" destId="{D7A36135-B537-45C0-97BA-22A64B462E64}" srcOrd="0" destOrd="0" presId="urn:microsoft.com/office/officeart/2005/8/layout/hierarchy1"/>
    <dgm:cxn modelId="{79D4BD1F-3473-45C7-A8B8-BB770585F52B}" type="presParOf" srcId="{DE179FCD-A108-4C47-ACC2-2696FCA6B4EE}" destId="{C4316F98-17D0-4A32-A10F-80B5E1295112}" srcOrd="1" destOrd="0" presId="urn:microsoft.com/office/officeart/2005/8/layout/hierarchy1"/>
    <dgm:cxn modelId="{8A680B22-75B6-4950-89AE-26466B3019F2}" type="presParOf" srcId="{E12DEC04-09FF-477F-A380-CB8B12C68E6A}" destId="{2202D19B-ECEF-442F-95D9-FB691B93A531}" srcOrd="1" destOrd="0" presId="urn:microsoft.com/office/officeart/2005/8/layout/hierarchy1"/>
    <dgm:cxn modelId="{35F4E229-1AA5-490C-B95A-FDB908FDF827}" type="presParOf" srcId="{2202D19B-ECEF-442F-95D9-FB691B93A531}" destId="{CF729F1E-7C81-4384-9B43-EB9B4433B57C}" srcOrd="0" destOrd="0" presId="urn:microsoft.com/office/officeart/2005/8/layout/hierarchy1"/>
    <dgm:cxn modelId="{7CDAB7C8-8752-4938-94D0-B3EFB1DC23E0}" type="presParOf" srcId="{2202D19B-ECEF-442F-95D9-FB691B93A531}" destId="{7D0C7535-EC57-406B-AF10-C8F5181C69A5}" srcOrd="1" destOrd="0" presId="urn:microsoft.com/office/officeart/2005/8/layout/hierarchy1"/>
    <dgm:cxn modelId="{F3D8E0C8-2F33-4045-B815-B52D46A817E9}" type="presParOf" srcId="{7D0C7535-EC57-406B-AF10-C8F5181C69A5}" destId="{BE01D4EE-474A-4734-9227-C73629956CDD}" srcOrd="0" destOrd="0" presId="urn:microsoft.com/office/officeart/2005/8/layout/hierarchy1"/>
    <dgm:cxn modelId="{E59940F0-3C80-4D63-82FD-4A7DB65F40BE}" type="presParOf" srcId="{BE01D4EE-474A-4734-9227-C73629956CDD}" destId="{DEA08DDD-0D2E-4FBA-9A8B-2E8D4594B5E7}" srcOrd="0" destOrd="0" presId="urn:microsoft.com/office/officeart/2005/8/layout/hierarchy1"/>
    <dgm:cxn modelId="{450EB410-3619-4251-A318-049E7D1FE741}" type="presParOf" srcId="{BE01D4EE-474A-4734-9227-C73629956CDD}" destId="{9B128584-F604-47FA-8BF4-4CFE6B38C14C}" srcOrd="1" destOrd="0" presId="urn:microsoft.com/office/officeart/2005/8/layout/hierarchy1"/>
    <dgm:cxn modelId="{24631C82-08E2-4727-80F1-3C21D19A5938}" type="presParOf" srcId="{7D0C7535-EC57-406B-AF10-C8F5181C69A5}" destId="{D957B9A1-AF79-4684-96C1-55F24D401423}" srcOrd="1" destOrd="0" presId="urn:microsoft.com/office/officeart/2005/8/layout/hierarchy1"/>
    <dgm:cxn modelId="{6937ECAC-7CD9-4257-86F9-37A74758DB52}" type="presParOf" srcId="{2202D19B-ECEF-442F-95D9-FB691B93A531}" destId="{1A85E6A5-8795-4842-8794-3A41E2164CCA}" srcOrd="2" destOrd="0" presId="urn:microsoft.com/office/officeart/2005/8/layout/hierarchy1"/>
    <dgm:cxn modelId="{E4E07843-CEFD-47FE-81CE-3EF1E9A5BE71}" type="presParOf" srcId="{2202D19B-ECEF-442F-95D9-FB691B93A531}" destId="{D06B561F-3621-4290-98A5-1C89ACE8B8E0}" srcOrd="3" destOrd="0" presId="urn:microsoft.com/office/officeart/2005/8/layout/hierarchy1"/>
    <dgm:cxn modelId="{41F6975D-6EB3-4F6C-8E49-1E9C485A707B}" type="presParOf" srcId="{D06B561F-3621-4290-98A5-1C89ACE8B8E0}" destId="{9746E66B-E49F-4CA8-8E14-70322AAE559B}" srcOrd="0" destOrd="0" presId="urn:microsoft.com/office/officeart/2005/8/layout/hierarchy1"/>
    <dgm:cxn modelId="{EA6A1204-C5BF-4B02-BFC2-03A27BDC9B03}" type="presParOf" srcId="{9746E66B-E49F-4CA8-8E14-70322AAE559B}" destId="{3408372D-BE89-4CF8-83AF-589C17DD9744}" srcOrd="0" destOrd="0" presId="urn:microsoft.com/office/officeart/2005/8/layout/hierarchy1"/>
    <dgm:cxn modelId="{7D632741-9E72-4F58-A846-EDAC9187B62F}" type="presParOf" srcId="{9746E66B-E49F-4CA8-8E14-70322AAE559B}" destId="{7C172AC8-74E2-4285-A633-89A5E03195EB}" srcOrd="1" destOrd="0" presId="urn:microsoft.com/office/officeart/2005/8/layout/hierarchy1"/>
    <dgm:cxn modelId="{5280F58E-2232-4F03-8AE3-8F8067DDCB7F}" type="presParOf" srcId="{D06B561F-3621-4290-98A5-1C89ACE8B8E0}" destId="{A66FFB33-A46B-453A-AAC1-046735CFE1DD}" srcOrd="1" destOrd="0" presId="urn:microsoft.com/office/officeart/2005/8/layout/hierarchy1"/>
    <dgm:cxn modelId="{3B29468E-6191-4415-BDA2-793AB3C2DDC7}" type="presParOf" srcId="{F10F0CE8-53AF-40C0-91AF-742940ECA870}" destId="{FDE7CA3B-BF43-42EF-BBAB-9CFAAAEA6E8A}" srcOrd="2" destOrd="0" presId="urn:microsoft.com/office/officeart/2005/8/layout/hierarchy1"/>
    <dgm:cxn modelId="{2359AF56-8AC0-40BD-8E98-CE7669638C50}" type="presParOf" srcId="{F10F0CE8-53AF-40C0-91AF-742940ECA870}" destId="{72DB6017-0857-457F-8183-0C68766392C3}" srcOrd="3" destOrd="0" presId="urn:microsoft.com/office/officeart/2005/8/layout/hierarchy1"/>
    <dgm:cxn modelId="{F26DF0D2-649B-44ED-BE88-25F161A81700}" type="presParOf" srcId="{72DB6017-0857-457F-8183-0C68766392C3}" destId="{D3A8C402-D9FA-4D08-8C7E-34A317F6854B}" srcOrd="0" destOrd="0" presId="urn:microsoft.com/office/officeart/2005/8/layout/hierarchy1"/>
    <dgm:cxn modelId="{DD596853-9FBF-4F52-AEDF-4F100EC7099C}" type="presParOf" srcId="{D3A8C402-D9FA-4D08-8C7E-34A317F6854B}" destId="{A09F19FD-2281-43C1-BDFD-37D7219B19B9}" srcOrd="0" destOrd="0" presId="urn:microsoft.com/office/officeart/2005/8/layout/hierarchy1"/>
    <dgm:cxn modelId="{B96B4D2D-637E-46A1-82B6-FEABCFD7BBEF}" type="presParOf" srcId="{D3A8C402-D9FA-4D08-8C7E-34A317F6854B}" destId="{7E9E8AB9-0806-46BA-A6F0-BEACE4B1CF68}" srcOrd="1" destOrd="0" presId="urn:microsoft.com/office/officeart/2005/8/layout/hierarchy1"/>
    <dgm:cxn modelId="{2913D88D-1CEB-4675-AA56-D1DC9EDC32C0}" type="presParOf" srcId="{72DB6017-0857-457F-8183-0C68766392C3}" destId="{E576E128-D06A-408C-916C-D324322F61C7}" srcOrd="1" destOrd="0" presId="urn:microsoft.com/office/officeart/2005/8/layout/hierarchy1"/>
    <dgm:cxn modelId="{EEF44CF6-91EF-4099-8DFB-5E8799788427}" type="presParOf" srcId="{E576E128-D06A-408C-916C-D324322F61C7}" destId="{FF9A7429-7C4E-41EB-9424-BC9B5E57F889}" srcOrd="0" destOrd="0" presId="urn:microsoft.com/office/officeart/2005/8/layout/hierarchy1"/>
    <dgm:cxn modelId="{BF28F5D4-FDAE-494C-A9B2-3BAB8F3FC25F}" type="presParOf" srcId="{E576E128-D06A-408C-916C-D324322F61C7}" destId="{43486345-E9EE-4237-A701-928A1A2EA667}" srcOrd="1" destOrd="0" presId="urn:microsoft.com/office/officeart/2005/8/layout/hierarchy1"/>
    <dgm:cxn modelId="{8C233DD8-D942-423F-AA82-6E30FF28D78E}" type="presParOf" srcId="{43486345-E9EE-4237-A701-928A1A2EA667}" destId="{68C66775-F843-42FF-A420-F05FFB84281B}" srcOrd="0" destOrd="0" presId="urn:microsoft.com/office/officeart/2005/8/layout/hierarchy1"/>
    <dgm:cxn modelId="{AA8416AA-66BA-4555-A23C-0E0DC194276C}" type="presParOf" srcId="{68C66775-F843-42FF-A420-F05FFB84281B}" destId="{F024D179-DA8C-4C6B-A0C4-6518D1C1F711}" srcOrd="0" destOrd="0" presId="urn:microsoft.com/office/officeart/2005/8/layout/hierarchy1"/>
    <dgm:cxn modelId="{7E5B1C97-3FF5-41F3-8BA7-E8A18F5B7D81}" type="presParOf" srcId="{68C66775-F843-42FF-A420-F05FFB84281B}" destId="{DCF7DEE9-0250-49EA-B6A0-4074E1FB3097}" srcOrd="1" destOrd="0" presId="urn:microsoft.com/office/officeart/2005/8/layout/hierarchy1"/>
    <dgm:cxn modelId="{18BE547B-5819-4D10-B08E-94B197BD1E54}" type="presParOf" srcId="{43486345-E9EE-4237-A701-928A1A2EA667}" destId="{8C1C5D68-8BE3-4B9C-99EC-63C7BC06EAD0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Dr </a:t>
            </a:r>
            <a:r>
              <a:rPr lang="en-US" dirty="0" err="1" smtClean="0"/>
              <a:t>Shantanu</a:t>
            </a:r>
            <a:r>
              <a:rPr lang="en-US" dirty="0" smtClean="0"/>
              <a:t> </a:t>
            </a:r>
            <a:r>
              <a:rPr lang="en-US" dirty="0" err="1" smtClean="0"/>
              <a:t>Pathak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Hierarchy </a:t>
            </a:r>
            <a:br>
              <a:rPr lang="en-US" dirty="0" smtClean="0"/>
            </a:br>
            <a:r>
              <a:rPr lang="en-US" dirty="0" smtClean="0"/>
              <a:t>of exception classes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33203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600200"/>
            <a:ext cx="835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Which type of exception type can handle another type ?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arrange Except Blocks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5638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happens if write ONLY except 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5638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Arguments to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While raising an exception arguments may be passed </a:t>
            </a:r>
          </a:p>
          <a:p>
            <a:r>
              <a:rPr lang="en-US" dirty="0" smtClean="0"/>
              <a:t>Different Built-in Exceptions use different arguments and types of arguments</a:t>
            </a:r>
          </a:p>
          <a:p>
            <a:r>
              <a:rPr lang="en-US" dirty="0" smtClean="0"/>
              <a:t>To capture the exception’s arguments variable needs to be mentioned after exception name</a:t>
            </a:r>
          </a:p>
          <a:p>
            <a:r>
              <a:rPr lang="en-US" dirty="0" smtClean="0"/>
              <a:t>This variable can be used, to access the arguments for that exception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648200"/>
            <a:ext cx="579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try clause executes correctly then control goes to Else block (if present)</a:t>
            </a:r>
          </a:p>
          <a:p>
            <a:r>
              <a:rPr lang="en-US" dirty="0" smtClean="0"/>
              <a:t>Else is optional block</a:t>
            </a:r>
          </a:p>
          <a:p>
            <a:r>
              <a:rPr lang="en-US" dirty="0" smtClean="0"/>
              <a:t>It is used to write extra statements for which you don’t want to catch exceptions in original try block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optional block</a:t>
            </a:r>
          </a:p>
          <a:p>
            <a:endParaRPr lang="en-US" dirty="0" smtClean="0"/>
          </a:p>
          <a:p>
            <a:r>
              <a:rPr lang="en-US" dirty="0" smtClean="0"/>
              <a:t>It always executes even if there is exception or no exception in try block</a:t>
            </a:r>
          </a:p>
          <a:p>
            <a:endParaRPr lang="en-US" dirty="0" smtClean="0"/>
          </a:p>
          <a:p>
            <a:r>
              <a:rPr lang="en-US" dirty="0" smtClean="0"/>
              <a:t>It is always executed even if there is return statement in try or except block still finally is executed before returning from try and except block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raise keyword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Raise is used to pass the occurred exception to outer try block or calling function.</a:t>
            </a:r>
          </a:p>
          <a:p>
            <a:endParaRPr lang="en-US" dirty="0" smtClean="0"/>
          </a:p>
          <a:p>
            <a:r>
              <a:rPr lang="en-US" dirty="0" smtClean="0"/>
              <a:t>Argument to raise keyword is ONLY one</a:t>
            </a:r>
          </a:p>
          <a:p>
            <a:pPr lvl="1"/>
            <a:r>
              <a:rPr lang="en-US" dirty="0" smtClean="0"/>
              <a:t>Either instance of exception which needs to be passed</a:t>
            </a:r>
          </a:p>
          <a:p>
            <a:pPr lvl="1"/>
            <a:r>
              <a:rPr lang="en-US" dirty="0" smtClean="0"/>
              <a:t>OR exception class for which exception needs to be raised</a:t>
            </a:r>
          </a:p>
          <a:p>
            <a:r>
              <a:rPr lang="en-US" dirty="0" smtClean="0"/>
              <a:t>Using ONLY raise will re-raise the current exception</a:t>
            </a:r>
          </a:p>
          <a:p>
            <a:pPr lvl="1"/>
            <a:r>
              <a:rPr lang="en-US" dirty="0" smtClean="0"/>
              <a:t>Only writing raise without any active exception, will give </a:t>
            </a:r>
            <a:r>
              <a:rPr lang="en-US" dirty="0" err="1" smtClean="0"/>
              <a:t>RuntimeError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raise  Examples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7467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82296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Exception Chaining</a:t>
            </a:r>
          </a:p>
          <a:p>
            <a:pPr lvl="1"/>
            <a:r>
              <a:rPr lang="en-US" dirty="0" smtClean="0"/>
              <a:t>Occurs when there is exception while you are handling an exception in except block </a:t>
            </a:r>
          </a:p>
          <a:p>
            <a:pPr lvl="1"/>
            <a:r>
              <a:rPr lang="en-US" dirty="0" smtClean="0"/>
              <a:t>Raise can use “from” keyword to indicate exception within exception handling</a:t>
            </a:r>
          </a:p>
          <a:p>
            <a:pPr lvl="1"/>
            <a:r>
              <a:rPr lang="en-US" dirty="0" smtClean="0"/>
              <a:t>On the other hand, using “from None” argument to raise will disable exception chaining</a:t>
            </a:r>
          </a:p>
          <a:p>
            <a:r>
              <a:rPr lang="en-US" dirty="0" err="1" smtClean="0"/>
              <a:t>ExceptionGroup</a:t>
            </a:r>
            <a:endParaRPr lang="en-US" dirty="0" smtClean="0"/>
          </a:p>
          <a:p>
            <a:pPr lvl="1"/>
            <a:r>
              <a:rPr lang="en-US" dirty="0" smtClean="0"/>
              <a:t>This class allows to raise list of multiple exceptions together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181600"/>
            <a:ext cx="7467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Errors and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Errors : at compile time</a:t>
            </a:r>
          </a:p>
          <a:p>
            <a:pPr lvl="1"/>
            <a:r>
              <a:rPr lang="en-US" b="1" dirty="0" smtClean="0"/>
              <a:t>Syntax Error </a:t>
            </a:r>
            <a:r>
              <a:rPr lang="en-US" dirty="0" smtClean="0"/>
              <a:t>: also known as </a:t>
            </a:r>
            <a:r>
              <a:rPr lang="en-US" b="1" dirty="0" smtClean="0"/>
              <a:t>parsing errors</a:t>
            </a:r>
          </a:p>
          <a:p>
            <a:pPr lvl="1"/>
            <a:r>
              <a:rPr lang="en-US" dirty="0" smtClean="0"/>
              <a:t>Here compiler displays ^ ( arrow) , token before arrow is causing error</a:t>
            </a:r>
          </a:p>
          <a:p>
            <a:pPr lvl="1"/>
            <a:r>
              <a:rPr lang="en-US" dirty="0" smtClean="0"/>
              <a:t>Also, file name and line number are given</a:t>
            </a:r>
          </a:p>
          <a:p>
            <a:r>
              <a:rPr lang="en-US" dirty="0" smtClean="0"/>
              <a:t>Exceptions: errors detected at runtime</a:t>
            </a:r>
          </a:p>
          <a:p>
            <a:pPr lvl="1"/>
            <a:r>
              <a:rPr lang="en-US" dirty="0" smtClean="0"/>
              <a:t>These are exceptional situations occurring at run time</a:t>
            </a:r>
          </a:p>
          <a:p>
            <a:pPr lvl="1"/>
            <a:r>
              <a:rPr lang="en-US" dirty="0" smtClean="0"/>
              <a:t>Stack trace is given before the last line</a:t>
            </a:r>
          </a:p>
          <a:p>
            <a:pPr lvl="1"/>
            <a:r>
              <a:rPr lang="en-US" b="1" dirty="0" smtClean="0"/>
              <a:t>LAST line </a:t>
            </a:r>
            <a:r>
              <a:rPr lang="en-US" dirty="0" smtClean="0"/>
              <a:t>indicates the problem and type of the exception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Propagation of Exception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133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12192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Following is how </a:t>
            </a:r>
            <a:r>
              <a:rPr lang="en-US" sz="2800" b="1" dirty="0" smtClean="0"/>
              <a:t>un-handled exception </a:t>
            </a:r>
            <a:r>
              <a:rPr lang="en-US" sz="2800" dirty="0" smtClean="0"/>
              <a:t>propagates</a:t>
            </a:r>
            <a:endParaRPr lang="en-US" sz="2800" dirty="0"/>
          </a:p>
        </p:txBody>
      </p:sp>
      <p:sp>
        <p:nvSpPr>
          <p:cNvPr id="6" name="&quot;No&quot; Symbol 5"/>
          <p:cNvSpPr/>
          <p:nvPr/>
        </p:nvSpPr>
        <p:spPr>
          <a:xfrm>
            <a:off x="7010400" y="5638800"/>
            <a:ext cx="914400" cy="914400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need to Handle Exceptions?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not handled -&gt; they stop the program</a:t>
            </a:r>
          </a:p>
          <a:p>
            <a:endParaRPr lang="en-US" dirty="0" smtClean="0"/>
          </a:p>
          <a:p>
            <a:r>
              <a:rPr lang="en-US" dirty="0" smtClean="0"/>
              <a:t>Advantage of Handling Exception</a:t>
            </a:r>
          </a:p>
          <a:p>
            <a:pPr lvl="1"/>
            <a:r>
              <a:rPr lang="en-US" dirty="0" smtClean="0"/>
              <a:t>Can give meaningful message to the user</a:t>
            </a:r>
          </a:p>
          <a:p>
            <a:pPr lvl="1"/>
            <a:r>
              <a:rPr lang="en-US" dirty="0" smtClean="0"/>
              <a:t>Can handle exception if possible and continue the program without stopping it</a:t>
            </a:r>
          </a:p>
          <a:p>
            <a:pPr lvl="2"/>
            <a:r>
              <a:rPr lang="en-US" dirty="0" smtClean="0"/>
              <a:t>Ex. File doesn’t exists -&gt; Solution: create new file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Exceptions are fatal </a:t>
            </a:r>
            <a:br>
              <a:rPr lang="en-US" dirty="0" smtClean="0"/>
            </a:br>
            <a:r>
              <a:rPr lang="en-US" dirty="0" smtClean="0"/>
              <a:t>( can’t be handled 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2667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BaseException</a:t>
            </a:r>
            <a:r>
              <a:rPr lang="en-US" dirty="0" smtClean="0"/>
              <a:t> class is base of all Exceptions in Python</a:t>
            </a:r>
          </a:p>
          <a:p>
            <a:pPr lvl="1"/>
            <a:r>
              <a:rPr lang="en-US" dirty="0" smtClean="0"/>
              <a:t>Hierarchy is shown below</a:t>
            </a:r>
          </a:p>
          <a:p>
            <a:r>
              <a:rPr lang="en-US" dirty="0" smtClean="0"/>
              <a:t>Exception is child-class of </a:t>
            </a:r>
            <a:r>
              <a:rPr lang="en-US" dirty="0" err="1" smtClean="0"/>
              <a:t>BaseException</a:t>
            </a:r>
            <a:r>
              <a:rPr lang="en-US" dirty="0" smtClean="0"/>
              <a:t>. And, Exception is base class of all non-fatal exceptions</a:t>
            </a:r>
          </a:p>
          <a:p>
            <a:pPr lvl="1"/>
            <a:r>
              <a:rPr lang="en-US" dirty="0" smtClean="0"/>
              <a:t>Non- fatal exceptions can be handled by us</a:t>
            </a:r>
          </a:p>
          <a:p>
            <a:r>
              <a:rPr lang="en-US" dirty="0" smtClean="0"/>
              <a:t>Other child-classes of </a:t>
            </a:r>
            <a:r>
              <a:rPr lang="en-US" dirty="0" err="1" smtClean="0"/>
              <a:t>BaseException</a:t>
            </a:r>
            <a:r>
              <a:rPr lang="en-US" dirty="0" smtClean="0"/>
              <a:t> are </a:t>
            </a:r>
            <a:r>
              <a:rPr lang="en-US" b="1" dirty="0" smtClean="0"/>
              <a:t>FATAL</a:t>
            </a:r>
            <a:r>
              <a:rPr lang="en-US" dirty="0" smtClean="0"/>
              <a:t>. Ex. </a:t>
            </a:r>
            <a:r>
              <a:rPr lang="en-US" b="1" dirty="0" err="1" smtClean="0"/>
              <a:t>GeneratorExit</a:t>
            </a:r>
            <a:r>
              <a:rPr lang="en-US" dirty="0" smtClean="0"/>
              <a:t>, </a:t>
            </a:r>
            <a:r>
              <a:rPr lang="en-US" b="1" dirty="0" err="1" smtClean="0"/>
              <a:t>KeyboardInterrupt</a:t>
            </a:r>
            <a:r>
              <a:rPr lang="en-US" dirty="0" smtClean="0"/>
              <a:t>, </a:t>
            </a:r>
            <a:r>
              <a:rPr lang="en-US" b="1" dirty="0" err="1" smtClean="0"/>
              <a:t>SystemExit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038600"/>
            <a:ext cx="37623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Try – except block</a:t>
            </a:r>
          </a:p>
          <a:p>
            <a:pPr lvl="1"/>
            <a:r>
              <a:rPr lang="en-US" dirty="0" smtClean="0"/>
              <a:t>Used to handle various exceptions</a:t>
            </a:r>
          </a:p>
          <a:p>
            <a:r>
              <a:rPr lang="en-US" dirty="0" smtClean="0"/>
              <a:t>Parts of try-except block</a:t>
            </a:r>
          </a:p>
          <a:p>
            <a:pPr lvl="1"/>
            <a:r>
              <a:rPr lang="en-US" dirty="0" smtClean="0"/>
              <a:t>try     ( ONLY one)</a:t>
            </a:r>
          </a:p>
          <a:p>
            <a:pPr lvl="1"/>
            <a:r>
              <a:rPr lang="en-US" dirty="0" smtClean="0"/>
              <a:t>except ( ONLY one executed out of multiple given)</a:t>
            </a:r>
          </a:p>
          <a:p>
            <a:pPr lvl="1"/>
            <a:r>
              <a:rPr lang="en-US" dirty="0" smtClean="0"/>
              <a:t>else  ( Optional )</a:t>
            </a:r>
          </a:p>
          <a:p>
            <a:pPr lvl="1"/>
            <a:r>
              <a:rPr lang="en-US" dirty="0" smtClean="0"/>
              <a:t>finally  ( Optional and always executed )</a:t>
            </a:r>
          </a:p>
          <a:p>
            <a:r>
              <a:rPr lang="en-US" dirty="0" smtClean="0"/>
              <a:t>Graphical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How try selects next block or relevant except block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868362"/>
          </a:xfrm>
        </p:spPr>
        <p:txBody>
          <a:bodyPr/>
          <a:lstStyle/>
          <a:p>
            <a:r>
              <a:rPr lang="en-US" dirty="0" smtClean="0"/>
              <a:t>try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is used to write code which MAY cause </a:t>
            </a:r>
            <a:r>
              <a:rPr lang="en-US" dirty="0" smtClean="0"/>
              <a:t>exception</a:t>
            </a:r>
          </a:p>
          <a:p>
            <a:pPr lvl="1"/>
            <a:r>
              <a:rPr lang="en-US" dirty="0" smtClean="0"/>
              <a:t>It can be simple code or call to a functions</a:t>
            </a:r>
          </a:p>
          <a:p>
            <a:pPr lvl="1"/>
            <a:r>
              <a:rPr lang="en-US" dirty="0" smtClean="0"/>
              <a:t>Exceptions occurred in functions which are CALLED in try block are also handled here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dirty="0" smtClean="0"/>
              <a:t>exception</a:t>
            </a:r>
            <a:r>
              <a:rPr lang="en-US" dirty="0" smtClean="0"/>
              <a:t> occurs, </a:t>
            </a:r>
          </a:p>
          <a:p>
            <a:pPr lvl="1"/>
            <a:r>
              <a:rPr lang="en-US" dirty="0" smtClean="0"/>
              <a:t>remaining try block is skipped  </a:t>
            </a:r>
          </a:p>
          <a:p>
            <a:pPr lvl="1"/>
            <a:r>
              <a:rPr lang="en-US" dirty="0" smtClean="0"/>
              <a:t>try block passes exception to </a:t>
            </a:r>
            <a:r>
              <a:rPr lang="en-US" b="1" dirty="0" smtClean="0"/>
              <a:t>one</a:t>
            </a:r>
            <a:r>
              <a:rPr lang="en-US" dirty="0" smtClean="0"/>
              <a:t> of except blocks which is </a:t>
            </a:r>
            <a:r>
              <a:rPr lang="en-US" b="1" dirty="0" smtClean="0"/>
              <a:t>relevant</a:t>
            </a:r>
            <a:r>
              <a:rPr lang="en-US" dirty="0" smtClean="0"/>
              <a:t> for that type of exception and Then </a:t>
            </a:r>
            <a:r>
              <a:rPr lang="en-US" b="1" dirty="0" smtClean="0"/>
              <a:t>execution continues </a:t>
            </a:r>
            <a:r>
              <a:rPr lang="en-US" dirty="0" smtClean="0"/>
              <a:t>after try-except block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NO relevant except block </a:t>
            </a:r>
            <a:r>
              <a:rPr lang="en-US" dirty="0" smtClean="0"/>
              <a:t>then exception passed to </a:t>
            </a:r>
            <a:r>
              <a:rPr lang="en-US" b="1" dirty="0" smtClean="0"/>
              <a:t>outer try or calling function</a:t>
            </a:r>
            <a:r>
              <a:rPr lang="en-US" dirty="0" smtClean="0"/>
              <a:t>, if </a:t>
            </a:r>
            <a:r>
              <a:rPr lang="en-US" b="1" dirty="0" smtClean="0"/>
              <a:t>still no handler </a:t>
            </a:r>
            <a:r>
              <a:rPr lang="en-US" dirty="0" smtClean="0"/>
              <a:t>found then send exception to main program and </a:t>
            </a:r>
            <a:r>
              <a:rPr lang="en-US" b="1" dirty="0" smtClean="0"/>
              <a:t>execution stops</a:t>
            </a:r>
          </a:p>
          <a:p>
            <a:r>
              <a:rPr lang="en-US" dirty="0" smtClean="0"/>
              <a:t>If </a:t>
            </a:r>
            <a:r>
              <a:rPr lang="en-US" b="1" dirty="0" smtClean="0"/>
              <a:t>no exception </a:t>
            </a:r>
            <a:r>
              <a:rPr lang="en-US" dirty="0" smtClean="0"/>
              <a:t>then control goes to </a:t>
            </a:r>
            <a:r>
              <a:rPr lang="en-US" b="1" dirty="0" smtClean="0"/>
              <a:t>else </a:t>
            </a:r>
            <a:r>
              <a:rPr lang="en-US" dirty="0" smtClean="0"/>
              <a:t>(if ‘else’ block is present)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try can have multiple except blocks attached, BUT </a:t>
            </a:r>
            <a:r>
              <a:rPr lang="en-US" b="1" dirty="0" smtClean="0"/>
              <a:t>ONLY one relevant block </a:t>
            </a:r>
            <a:r>
              <a:rPr lang="en-US" dirty="0" smtClean="0"/>
              <a:t>is executed</a:t>
            </a:r>
          </a:p>
          <a:p>
            <a:r>
              <a:rPr lang="en-US" dirty="0" smtClean="0"/>
              <a:t>Syntax: except &lt;Exception Name&gt;</a:t>
            </a:r>
          </a:p>
          <a:p>
            <a:r>
              <a:rPr lang="en-US" dirty="0" smtClean="0"/>
              <a:t>Example :</a:t>
            </a:r>
          </a:p>
          <a:p>
            <a:pPr lvl="1"/>
            <a:r>
              <a:rPr lang="en-US" dirty="0" smtClean="0"/>
              <a:t>except </a:t>
            </a:r>
            <a:r>
              <a:rPr lang="en-US" dirty="0" err="1" smtClean="0"/>
              <a:t>ZeroDivisionError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print(“Divide by Zero”)</a:t>
            </a:r>
          </a:p>
          <a:p>
            <a:r>
              <a:rPr lang="en-US" dirty="0" smtClean="0"/>
              <a:t>One except block can address multiple types of exceptions using </a:t>
            </a:r>
            <a:r>
              <a:rPr lang="en-US" dirty="0" err="1" smtClean="0"/>
              <a:t>tuple</a:t>
            </a:r>
            <a:endParaRPr lang="en-US" dirty="0" smtClean="0"/>
          </a:p>
          <a:p>
            <a:pPr lvl="1"/>
            <a:r>
              <a:rPr lang="en-US" dirty="0" smtClean="0"/>
              <a:t>ex. </a:t>
            </a:r>
            <a:r>
              <a:rPr lang="en-US" dirty="0" err="1" smtClean="0"/>
              <a:t>execpt</a:t>
            </a:r>
            <a:r>
              <a:rPr lang="en-US" dirty="0" smtClean="0"/>
              <a:t> ( </a:t>
            </a:r>
            <a:r>
              <a:rPr lang="en-US" dirty="0" err="1" smtClean="0"/>
              <a:t>TypeError</a:t>
            </a:r>
            <a:r>
              <a:rPr lang="en-US" dirty="0" smtClean="0"/>
              <a:t> , </a:t>
            </a:r>
            <a:r>
              <a:rPr lang="en-US" dirty="0" err="1" smtClean="0"/>
              <a:t>NameError</a:t>
            </a:r>
            <a:r>
              <a:rPr lang="en-US" dirty="0" smtClean="0"/>
              <a:t> ) : </a:t>
            </a:r>
          </a:p>
          <a:p>
            <a:pPr lvl="1"/>
            <a:r>
              <a:rPr lang="en-US" dirty="0" smtClean="0"/>
              <a:t>pass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except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relevant block is selected ?</a:t>
            </a:r>
          </a:p>
          <a:p>
            <a:pPr lvl="1"/>
            <a:r>
              <a:rPr lang="en-US" dirty="0" smtClean="0"/>
              <a:t>When exception ‘e’ comes in try block</a:t>
            </a:r>
          </a:p>
          <a:p>
            <a:pPr lvl="1"/>
            <a:r>
              <a:rPr lang="en-US" dirty="0" smtClean="0"/>
              <a:t>Try block starts match top to bottom, the exception with exception name written in front of every except block</a:t>
            </a:r>
          </a:p>
          <a:p>
            <a:pPr lvl="1"/>
            <a:r>
              <a:rPr lang="en-US" dirty="0" smtClean="0"/>
              <a:t>If exact match :: execute the exception block</a:t>
            </a:r>
          </a:p>
          <a:p>
            <a:pPr lvl="1"/>
            <a:r>
              <a:rPr lang="en-US" dirty="0" smtClean="0"/>
              <a:t>If base class of exception present in except block : execute the exception block</a:t>
            </a:r>
          </a:p>
          <a:p>
            <a:pPr lvl="1"/>
            <a:r>
              <a:rPr lang="en-US" dirty="0" smtClean="0"/>
              <a:t>If derived class of ‘e’ present in except block : NOT MATCHED</a:t>
            </a:r>
          </a:p>
          <a:p>
            <a:pPr lvl="1"/>
            <a:r>
              <a:rPr lang="en-US" dirty="0" smtClean="0"/>
              <a:t>If NO MATCH : exception passed to outer try / calling function / main script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802</Words>
  <Application>Microsoft Office PowerPoint</Application>
  <PresentationFormat>On-screen Show (4:3)</PresentationFormat>
  <Paragraphs>107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Exception Handling</vt:lpstr>
      <vt:lpstr>Errors and Exceptions</vt:lpstr>
      <vt:lpstr>Propagation of Exception</vt:lpstr>
      <vt:lpstr>What is need to Handle Exceptions?</vt:lpstr>
      <vt:lpstr>Which Exceptions are fatal  ( can’t be handled )?</vt:lpstr>
      <vt:lpstr>How to handle Exceptions</vt:lpstr>
      <vt:lpstr>try block</vt:lpstr>
      <vt:lpstr>except block</vt:lpstr>
      <vt:lpstr>except block</vt:lpstr>
      <vt:lpstr>Example of Hierarchy  of exception classes</vt:lpstr>
      <vt:lpstr>How to arrange Except Blocks</vt:lpstr>
      <vt:lpstr>When happens if write ONLY except ?</vt:lpstr>
      <vt:lpstr>Passing Arguments to Exception</vt:lpstr>
      <vt:lpstr>Else block</vt:lpstr>
      <vt:lpstr>Finally Block</vt:lpstr>
      <vt:lpstr>raise keyword</vt:lpstr>
      <vt:lpstr>raise </vt:lpstr>
      <vt:lpstr>raise  Examples</vt:lpstr>
      <vt:lpstr>Extra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cdacstaff</dc:creator>
  <cp:lastModifiedBy>cdacstaff</cp:lastModifiedBy>
  <cp:revision>156</cp:revision>
  <dcterms:created xsi:type="dcterms:W3CDTF">2006-08-16T00:00:00Z</dcterms:created>
  <dcterms:modified xsi:type="dcterms:W3CDTF">2023-05-10T09:38:54Z</dcterms:modified>
</cp:coreProperties>
</file>