
<file path=[Content_Types].xml><?xml version="1.0" encoding="utf-8"?>
<Types xmlns="http://schemas.openxmlformats.org/package/2006/content-types">
  <Default ContentType="image/jpeg" Extension="jpg"/>
  <Default ContentType="application/vnd.openxmlformats-officedocument.vmlDrawing" Extension="vml"/>
  <Default ContentType="application/x-fontdata" Extension="fntdata"/>
  <Default ContentType="image/gif" Extension="gif"/>
  <Default ContentType="application/vnd.openxmlformats-officedocument.oleObject" Extension="bin"/>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121.xml"/>
  <Override ContentType="application/vnd.openxmlformats-officedocument.presentationml.slide+xml" PartName="/ppt/slides/slide164.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48.xml"/>
  <Override ContentType="application/vnd.openxmlformats-officedocument.presentationml.slide+xml" PartName="/ppt/slides/slide17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82.xml"/>
  <Override ContentType="application/vnd.openxmlformats-officedocument.presentationml.slide+xml" PartName="/ppt/slides/slide17.xml"/>
  <Override ContentType="application/vnd.openxmlformats-officedocument.presentationml.slide+xml" PartName="/ppt/slides/slide138.xml"/>
  <Override ContentType="application/vnd.openxmlformats-officedocument.presentationml.slide+xml" PartName="/ppt/slides/slide25.xml"/>
  <Override ContentType="application/vnd.openxmlformats-officedocument.presentationml.slide+xml" PartName="/ppt/slides/slide17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13.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156.xml"/>
  <Override ContentType="application/vnd.openxmlformats-officedocument.presentationml.slide+xml" PartName="/ppt/slides/slide170.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123.xml"/>
  <Override ContentType="application/vnd.openxmlformats-officedocument.presentationml.slide+xml" PartName="/ppt/slides/slide71.xml"/>
  <Override ContentType="application/vnd.openxmlformats-officedocument.presentationml.slide+xml" PartName="/ppt/slides/slide179.xml"/>
  <Override ContentType="application/vnd.openxmlformats-officedocument.presentationml.slide+xml" PartName="/ppt/slides/slide166.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36.xml"/>
  <Override ContentType="application/vnd.openxmlformats-officedocument.presentationml.slide+xml" PartName="/ppt/slides/slide154.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184.xml"/>
  <Override ContentType="application/vnd.openxmlformats-officedocument.presentationml.slide+xml" PartName="/ppt/slides/slide53.xml"/>
  <Override ContentType="application/vnd.openxmlformats-officedocument.presentationml.slide+xml" PartName="/ppt/slides/slide141.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185.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68.xml"/>
  <Override ContentType="application/vnd.openxmlformats-officedocument.presentationml.slide+xml" PartName="/ppt/slides/slide118.xml"/>
  <Override ContentType="application/vnd.openxmlformats-officedocument.presentationml.slide+xml" PartName="/ppt/slides/slide142.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187.xml"/>
  <Override ContentType="application/vnd.openxmlformats-officedocument.presentationml.slide+xml" PartName="/ppt/slides/slide98.xml"/>
  <Override ContentType="application/vnd.openxmlformats-officedocument.presentationml.slide+xml" PartName="/ppt/slides/slide152.xml"/>
  <Override ContentType="application/vnd.openxmlformats-officedocument.presentationml.slide+xml" PartName="/ppt/slides/slide125.xml"/>
  <Override ContentType="application/vnd.openxmlformats-officedocument.presentationml.slide+xml" PartName="/ppt/slides/slide72.xml"/>
  <Override ContentType="application/vnd.openxmlformats-officedocument.presentationml.slide+xml" PartName="/ppt/slides/slide135.xml"/>
  <Override ContentType="application/vnd.openxmlformats-officedocument.presentationml.slide+xml" PartName="/ppt/slides/slide20.xml"/>
  <Override ContentType="application/vnd.openxmlformats-officedocument.presentationml.slide+xml" PartName="/ppt/slides/slide161.xml"/>
  <Override ContentType="application/vnd.openxmlformats-officedocument.presentationml.slide+xml" PartName="/ppt/slides/slide178.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129.xml"/>
  <Override ContentType="application/vnd.openxmlformats-officedocument.presentationml.slide+xml" PartName="/ppt/slides/slide63.xml"/>
  <Override ContentType="application/vnd.openxmlformats-officedocument.presentationml.slide+xml" PartName="/ppt/slides/slide131.xml"/>
  <Override ContentType="application/vnd.openxmlformats-officedocument.presentationml.slide+xml" PartName="/ppt/slides/slide159.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116.xml"/>
  <Override ContentType="application/vnd.openxmlformats-officedocument.presentationml.slide+xml" PartName="/ppt/slides/slide144.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133.xml"/>
  <Override ContentType="application/vnd.openxmlformats-officedocument.presentationml.slide+xml" PartName="/ppt/slides/slide91.xml"/>
  <Override ContentType="application/vnd.openxmlformats-officedocument.presentationml.slide+xml" PartName="/ppt/slides/slide114.xml"/>
  <Override ContentType="application/vnd.openxmlformats-officedocument.presentationml.slide+xml" PartName="/ppt/slides/slide163.xml"/>
  <Override ContentType="application/vnd.openxmlformats-officedocument.presentationml.slide+xml" PartName="/ppt/slides/slide31.xml"/>
  <Override ContentType="application/vnd.openxmlformats-officedocument.presentationml.slide+xml" PartName="/ppt/slides/slide127.xml"/>
  <Override ContentType="application/vnd.openxmlformats-officedocument.presentationml.slide+xml" PartName="/ppt/slides/slide146.xml"/>
  <Override ContentType="application/vnd.openxmlformats-officedocument.presentationml.slide+xml" PartName="/ppt/slides/slide150.xml"/>
  <Override ContentType="application/vnd.openxmlformats-officedocument.presentationml.slide+xml" PartName="/ppt/slides/slide120.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176.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180.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39.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95.xml"/>
  <Override ContentType="application/vnd.openxmlformats-officedocument.presentationml.slide+xml" PartName="/ppt/slides/slide155.xml"/>
  <Override ContentType="application/vnd.openxmlformats-officedocument.presentationml.slide+xml" PartName="/ppt/slides/slide69.xml"/>
  <Override ContentType="application/vnd.openxmlformats-officedocument.presentationml.slide+xml" PartName="/ppt/slides/slide181.xml"/>
  <Override ContentType="application/vnd.openxmlformats-officedocument.presentationml.slide+xml" PartName="/ppt/slides/slide85.xml"/>
  <Override ContentType="application/vnd.openxmlformats-officedocument.presentationml.slide+xml" PartName="/ppt/slides/slide157.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165.xml"/>
  <Override ContentType="application/vnd.openxmlformats-officedocument.presentationml.slide+xml" PartName="/ppt/slides/slide34.xml"/>
  <Override ContentType="application/vnd.openxmlformats-officedocument.presentationml.slide+xml" PartName="/ppt/slides/slide122.xml"/>
  <Override ContentType="application/vnd.openxmlformats-officedocument.presentationml.slide+xml" PartName="/ppt/slides/slide130.xml"/>
  <Override ContentType="application/vnd.openxmlformats-officedocument.presentationml.slide+xml" PartName="/ppt/slides/slide173.xml"/>
  <Override ContentType="application/vnd.openxmlformats-officedocument.presentationml.slide+xml" PartName="/ppt/slides/slide147.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40.xml"/>
  <Override ContentType="application/vnd.openxmlformats-officedocument.presentationml.slide+xml" PartName="/ppt/slides/slide11.xml"/>
  <Override ContentType="application/vnd.openxmlformats-officedocument.presentationml.slide+xml" PartName="/ppt/slides/slide137.xml"/>
  <Override ContentType="application/vnd.openxmlformats-officedocument.presentationml.slide+xml" PartName="/ppt/slides/slide110.xml"/>
  <Override ContentType="application/vnd.openxmlformats-officedocument.presentationml.slide+xml" PartName="/ppt/slides/slide153.xml"/>
  <Override ContentType="application/vnd.openxmlformats-officedocument.presentationml.slide+xml" PartName="/ppt/slides/slide183.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171.xml"/>
  <Override ContentType="application/vnd.openxmlformats-officedocument.presentationml.slide+xml" PartName="/ppt/slides/slide149.xml"/>
  <Override ContentType="application/vnd.openxmlformats-officedocument.presentationml.slide+xml" PartName="/ppt/slides/slide49.xml"/>
  <Override ContentType="application/vnd.openxmlformats-officedocument.presentationml.slide+xml" PartName="/ppt/slides/slide124.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167.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119.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169.xml"/>
  <Override ContentType="application/vnd.openxmlformats-officedocument.presentationml.slide+xml" PartName="/ppt/slides/slide30.xml"/>
  <Override ContentType="application/vnd.openxmlformats-officedocument.presentationml.slide+xml" PartName="/ppt/slides/slide126.xml"/>
  <Override ContentType="application/vnd.openxmlformats-officedocument.presentationml.slide+xml" PartName="/ppt/slides/slide151.xml"/>
  <Override ContentType="application/vnd.openxmlformats-officedocument.presentationml.slide+xml" PartName="/ppt/slides/slide177.xml"/>
  <Override ContentType="application/vnd.openxmlformats-officedocument.presentationml.slide+xml" PartName="/ppt/slides/slide186.xml"/>
  <Override ContentType="application/vnd.openxmlformats-officedocument.presentationml.slide+xml" PartName="/ppt/slides/slide109.xml"/>
  <Override ContentType="application/vnd.openxmlformats-officedocument.presentationml.slide+xml" PartName="/ppt/slides/slide134.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160.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143.xml"/>
  <Override ContentType="application/vnd.openxmlformats-officedocument.presentationml.slide+xml" PartName="/ppt/slides/slide117.xml"/>
  <Override ContentType="application/vnd.openxmlformats-officedocument.presentationml.slide+xml" PartName="/ppt/slides/slide145.xml"/>
  <Override ContentType="application/vnd.openxmlformats-officedocument.presentationml.slide+xml" PartName="/ppt/slides/slide132.xml"/>
  <Override ContentType="application/vnd.openxmlformats-officedocument.presentationml.slide+xml" PartName="/ppt/slides/slide162.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128.xml"/>
  <Override ContentType="application/vnd.openxmlformats-officedocument.presentationml.slide+xml" PartName="/ppt/slides/slide158.xml"/>
  <Override ContentType="application/vnd.openxmlformats-officedocument.presentationml.slide+xml" PartName="/ppt/slides/slide92.xml"/>
  <Override ContentType="application/vnd.openxmlformats-officedocument.presentationml.slide+xml" PartName="/ppt/slides/slide115.xml"/>
  <Override ContentType="application/vnd.openxmlformats-officedocument.presentationml.slide+xml" PartName="/ppt/slides/slide102.xml"/>
  <Override ContentType="application/vnd.openxmlformats-officedocument.oleObject" PartName="/ppt/embeddings/oleObject13.bin"/>
  <Override ContentType="application/vnd.openxmlformats-officedocument.oleObject" PartName="/ppt/embeddings/oleObject9.bin"/>
  <Override ContentType="application/vnd.openxmlformats-officedocument.oleObject" PartName="/ppt/embeddings/oleObject6.bin"/>
  <Override ContentType="application/vnd.openxmlformats-officedocument.oleObject" PartName="/ppt/embeddings/oleObject15.bin"/>
  <Override ContentType="application/vnd.openxmlformats-officedocument.oleObject" PartName="/ppt/embeddings/oleObject4.bin"/>
  <Override ContentType="application/vnd.openxmlformats-officedocument.oleObject" PartName="/ppt/embeddings/oleObject1.bin"/>
  <Override ContentType="application/vnd.openxmlformats-officedocument.oleObject" PartName="/ppt/embeddings/oleObject11.bin"/>
  <Override ContentType="application/vnd.openxmlformats-officedocument.oleObject" PartName="/ppt/embeddings/oleObject8.bin"/>
  <Override ContentType="application/vnd.openxmlformats-officedocument.oleObject" PartName="/ppt/embeddings/oleObject14.bin"/>
  <Override ContentType="application/vnd.openxmlformats-officedocument.oleObject" PartName="/ppt/embeddings/oleObject12.bin"/>
  <Override ContentType="application/vnd.openxmlformats-officedocument.oleObject" PartName="/ppt/embeddings/oleObject3.bin"/>
  <Override ContentType="application/vnd.openxmlformats-officedocument.oleObject" PartName="/ppt/embeddings/oleObject5.bin"/>
  <Override ContentType="application/vnd.openxmlformats-officedocument.oleObject" PartName="/ppt/embeddings/oleObject7.bin"/>
  <Override ContentType="application/vnd.openxmlformats-officedocument.oleObject" PartName="/ppt/embeddings/oleObject2.bin"/>
  <Override ContentType="application/vnd.openxmlformats-officedocument.oleObject" PartName="/ppt/embeddings/oleObject10.bin"/>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67.xml"/>
  <Override ContentType="application/vnd.openxmlformats-officedocument.presentationml.notesSlide+xml" PartName="/ppt/notesSlides/notesSlide168.xml"/>
  <Override ContentType="application/vnd.openxmlformats-officedocument.presentationml.notesSlide+xml" PartName="/ppt/notesSlides/notesSlide125.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117.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133.xml"/>
  <Override ContentType="application/vnd.openxmlformats-officedocument.presentationml.notesSlide+xml" PartName="/ppt/notesSlides/notesSlide176.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86.xml"/>
  <Override ContentType="application/vnd.openxmlformats-officedocument.presentationml.notesSlide+xml" PartName="/ppt/notesSlides/notesSlide143.xml"/>
  <Override ContentType="application/vnd.openxmlformats-officedocument.presentationml.notesSlide+xml" PartName="/ppt/notesSlides/notesSlide151.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119.xml"/>
  <Override ContentType="application/vnd.openxmlformats-officedocument.presentationml.notesSlide+xml" PartName="/ppt/notesSlides/notesSlide81.xml"/>
  <Override ContentType="application/vnd.openxmlformats-officedocument.presentationml.notesSlide+xml" PartName="/ppt/notesSlides/notesSlide166.xml"/>
  <Override ContentType="application/vnd.openxmlformats-officedocument.presentationml.notesSlide+xml" PartName="/ppt/notesSlides/notesSlide182.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178.xml"/>
  <Override ContentType="application/vnd.openxmlformats-officedocument.presentationml.notesSlide+xml" PartName="/ppt/notesSlides/notesSlide26.xml"/>
  <Override ContentType="application/vnd.openxmlformats-officedocument.presentationml.notesSlide+xml" PartName="/ppt/notesSlides/notesSlide148.xml"/>
  <Override ContentType="application/vnd.openxmlformats-officedocument.presentationml.notesSlide+xml" PartName="/ppt/notesSlides/notesSlide39.xml"/>
  <Override ContentType="application/vnd.openxmlformats-officedocument.presentationml.notesSlide+xml" PartName="/ppt/notesSlides/notesSlide135.xml"/>
  <Override ContentType="application/vnd.openxmlformats-officedocument.presentationml.notesSlide+xml" PartName="/ppt/notesSlides/notesSlide137.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41.xml"/>
  <Override ContentType="application/vnd.openxmlformats-officedocument.presentationml.notesSlide+xml" PartName="/ppt/notesSlides/notesSlide153.xml"/>
  <Override ContentType="application/vnd.openxmlformats-officedocument.presentationml.notesSlide+xml" PartName="/ppt/notesSlides/notesSlide123.xml"/>
  <Override ContentType="application/vnd.openxmlformats-officedocument.presentationml.notesSlide+xml" PartName="/ppt/notesSlides/notesSlide110.xml"/>
  <Override ContentType="application/vnd.openxmlformats-officedocument.presentationml.notesSlide+xml" PartName="/ppt/notesSlides/notesSlide171.xml"/>
  <Override ContentType="application/vnd.openxmlformats-officedocument.presentationml.notesSlide+xml" PartName="/ppt/notesSlides/notesSlide184.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138.xml"/>
  <Override ContentType="application/vnd.openxmlformats-officedocument.presentationml.notesSlide+xml" PartName="/ppt/notesSlides/notesSlide163.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155.xml"/>
  <Override ContentType="application/vnd.openxmlformats-officedocument.presentationml.notesSlide+xml" PartName="/ppt/notesSlides/notesSlide180.xml"/>
  <Override ContentType="application/vnd.openxmlformats-officedocument.presentationml.notesSlide+xml" PartName="/ppt/notesSlides/notesSlide46.xml"/>
  <Override ContentType="application/vnd.openxmlformats-officedocument.presentationml.notesSlide+xml" PartName="/ppt/notesSlides/notesSlide172.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46.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120.xml"/>
  <Override ContentType="application/vnd.openxmlformats-officedocument.presentationml.notesSlide+xml" PartName="/ppt/notesSlides/notesSlide20.xml"/>
  <Override ContentType="application/vnd.openxmlformats-officedocument.presentationml.notesSlide+xml" PartName="/ppt/notesSlides/notesSlide129.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144.xml"/>
  <Override ContentType="application/vnd.openxmlformats-officedocument.presentationml.notesSlide+xml" PartName="/ppt/notesSlides/notesSlide48.xml"/>
  <Override ContentType="application/vnd.openxmlformats-officedocument.presentationml.notesSlide+xml" PartName="/ppt/notesSlides/notesSlide131.xml"/>
  <Override ContentType="application/vnd.openxmlformats-officedocument.presentationml.notesSlide+xml" PartName="/ppt/notesSlides/notesSlide127.xml"/>
  <Override ContentType="application/vnd.openxmlformats-officedocument.presentationml.notesSlide+xml" PartName="/ppt/notesSlides/notesSlide157.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161.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187.xml"/>
  <Override ContentType="application/vnd.openxmlformats-officedocument.presentationml.notesSlide+xml" PartName="/ppt/notesSlides/notesSlide78.xml"/>
  <Override ContentType="application/vnd.openxmlformats-officedocument.presentationml.notesSlide+xml" PartName="/ppt/notesSlides/notesSlide174.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150.xml"/>
  <Override ContentType="application/vnd.openxmlformats-officedocument.presentationml.notesSlide+xml" PartName="/ppt/notesSlides/notesSlide142.xml"/>
  <Override ContentType="application/vnd.openxmlformats-officedocument.presentationml.notesSlide+xml" PartName="/ppt/notesSlides/notesSlide84.xml"/>
  <Override ContentType="application/vnd.openxmlformats-officedocument.presentationml.notesSlide+xml" PartName="/ppt/notesSlides/notesSlide116.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59.xml"/>
  <Override ContentType="application/vnd.openxmlformats-officedocument.presentationml.notesSlide+xml" PartName="/ppt/notesSlides/notesSlide124.xml"/>
  <Override ContentType="application/vnd.openxmlformats-officedocument.presentationml.notesSlide+xml" PartName="/ppt/notesSlides/notesSlide185.xml"/>
  <Override ContentType="application/vnd.openxmlformats-officedocument.presentationml.notesSlide+xml" PartName="/ppt/notesSlides/notesSlide126.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169.xml"/>
  <Override ContentType="application/vnd.openxmlformats-officedocument.presentationml.notesSlide+xml" PartName="/ppt/notesSlides/notesSlide177.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108.xml"/>
  <Override ContentType="application/vnd.openxmlformats-officedocument.presentationml.notesSlide+xml" PartName="/ppt/notesSlides/notesSlide90.xml"/>
  <Override ContentType="application/vnd.openxmlformats-officedocument.presentationml.notesSlide+xml" PartName="/ppt/notesSlides/notesSlide1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60.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179.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152.xml"/>
  <Override ContentType="application/vnd.openxmlformats-officedocument.presentationml.notesSlide+xml" PartName="/ppt/notesSlides/notesSlide165.xml"/>
  <Override ContentType="application/vnd.openxmlformats-officedocument.presentationml.notesSlide+xml" PartName="/ppt/notesSlides/notesSlide183.xml"/>
  <Override ContentType="application/vnd.openxmlformats-officedocument.presentationml.notesSlide+xml" PartName="/ppt/notesSlides/notesSlide122.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118.xml"/>
  <Override ContentType="application/vnd.openxmlformats-officedocument.presentationml.notesSlide+xml" PartName="/ppt/notesSlides/notesSlide74.xml"/>
  <Override ContentType="application/vnd.openxmlformats-officedocument.presentationml.notesSlide+xml" PartName="/ppt/notesSlides/notesSlide170.xml"/>
  <Override ContentType="application/vnd.openxmlformats-officedocument.presentationml.notesSlide+xml" PartName="/ppt/notesSlides/notesSlide167.xml"/>
  <Override ContentType="application/vnd.openxmlformats-officedocument.presentationml.notesSlide+xml" PartName="/ppt/notesSlides/notesSlide58.xml"/>
  <Override ContentType="application/vnd.openxmlformats-officedocument.presentationml.notesSlide+xml" PartName="/ppt/notesSlides/notesSlide140.xml"/>
  <Override ContentType="application/vnd.openxmlformats-officedocument.presentationml.notesSlide+xml" PartName="/ppt/notesSlides/notesSlide154.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136.xml"/>
  <Override ContentType="application/vnd.openxmlformats-officedocument.presentationml.notesSlide+xml" PartName="/ppt/notesSlides/notesSlide2.xml"/>
  <Override ContentType="application/vnd.openxmlformats-officedocument.presentationml.notesSlide+xml" PartName="/ppt/notesSlides/notesSlide149.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111.xml"/>
  <Override ContentType="application/vnd.openxmlformats-officedocument.presentationml.notesSlide+xml" PartName="/ppt/notesSlides/notesSlide139.xml"/>
  <Override ContentType="application/vnd.openxmlformats-officedocument.presentationml.notesSlide+xml" PartName="/ppt/notesSlides/notesSlide55.xml"/>
  <Override ContentType="application/vnd.openxmlformats-officedocument.presentationml.notesSlide+xml" PartName="/ppt/notesSlides/notesSlide156.xml"/>
  <Override ContentType="application/vnd.openxmlformats-officedocument.presentationml.notesSlide+xml" PartName="/ppt/notesSlides/notesSlide181.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1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30.xml"/>
  <Override ContentType="application/vnd.openxmlformats-officedocument.presentationml.notesSlide+xml" PartName="/ppt/notesSlides/notesSlide164.xml"/>
  <Override ContentType="application/vnd.openxmlformats-officedocument.presentationml.notesSlide+xml" PartName="/ppt/notesSlides/notesSlide38.xml"/>
  <Override ContentType="application/vnd.openxmlformats-officedocument.presentationml.notesSlide+xml" PartName="/ppt/notesSlides/notesSlide173.xml"/>
  <Override ContentType="application/vnd.openxmlformats-officedocument.presentationml.notesSlide+xml" PartName="/ppt/notesSlides/notesSlide64.xml"/>
  <Override ContentType="application/vnd.openxmlformats-officedocument.presentationml.notesSlide+xml" PartName="/ppt/notesSlides/notesSlide121.xml"/>
  <Override ContentType="application/vnd.openxmlformats-officedocument.presentationml.notesSlide+xml" PartName="/ppt/notesSlides/notesSlide6.xml"/>
  <Override ContentType="application/vnd.openxmlformats-officedocument.presentationml.notesSlide+xml" PartName="/ppt/notesSlides/notesSlide128.xml"/>
  <Override ContentType="application/vnd.openxmlformats-officedocument.presentationml.notesSlide+xml" PartName="/ppt/notesSlides/notesSlide79.xml"/>
  <Override ContentType="application/vnd.openxmlformats-officedocument.presentationml.notesSlide+xml" PartName="/ppt/notesSlides/notesSlide132.xml"/>
  <Override ContentType="application/vnd.openxmlformats-officedocument.presentationml.notesSlide+xml" PartName="/ppt/notesSlides/notesSlide162.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45.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115.xml"/>
  <Override ContentType="application/vnd.openxmlformats-officedocument.presentationml.notesSlide+xml" PartName="/ppt/notesSlides/notesSlide53.xml"/>
  <Override ContentType="application/vnd.openxmlformats-officedocument.presentationml.notesSlide+xml" PartName="/ppt/notesSlides/notesSlide158.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75.xml"/>
  <Override ContentType="application/vnd.openxmlformats-officedocument.presentationml.notesSlide+xml" PartName="/ppt/notesSlides/notesSlide10.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 id="347" r:id="rId98"/>
    <p:sldId id="348" r:id="rId99"/>
    <p:sldId id="349" r:id="rId100"/>
    <p:sldId id="350" r:id="rId101"/>
    <p:sldId id="351" r:id="rId102"/>
    <p:sldId id="352" r:id="rId103"/>
    <p:sldId id="353" r:id="rId104"/>
    <p:sldId id="354" r:id="rId105"/>
    <p:sldId id="355" r:id="rId106"/>
    <p:sldId id="356" r:id="rId107"/>
    <p:sldId id="357" r:id="rId108"/>
    <p:sldId id="358" r:id="rId109"/>
    <p:sldId id="359" r:id="rId110"/>
    <p:sldId id="360" r:id="rId111"/>
    <p:sldId id="361" r:id="rId112"/>
    <p:sldId id="362" r:id="rId113"/>
    <p:sldId id="363" r:id="rId114"/>
    <p:sldId id="364" r:id="rId115"/>
    <p:sldId id="365" r:id="rId116"/>
    <p:sldId id="366" r:id="rId117"/>
    <p:sldId id="367" r:id="rId118"/>
    <p:sldId id="368" r:id="rId119"/>
    <p:sldId id="369" r:id="rId120"/>
    <p:sldId id="370" r:id="rId121"/>
    <p:sldId id="371" r:id="rId122"/>
    <p:sldId id="372" r:id="rId123"/>
    <p:sldId id="373" r:id="rId124"/>
    <p:sldId id="374" r:id="rId125"/>
    <p:sldId id="375" r:id="rId126"/>
    <p:sldId id="376" r:id="rId127"/>
    <p:sldId id="377" r:id="rId128"/>
    <p:sldId id="378" r:id="rId129"/>
    <p:sldId id="379" r:id="rId130"/>
    <p:sldId id="380" r:id="rId131"/>
    <p:sldId id="381" r:id="rId132"/>
    <p:sldId id="382" r:id="rId133"/>
    <p:sldId id="383" r:id="rId134"/>
    <p:sldId id="384" r:id="rId135"/>
    <p:sldId id="385" r:id="rId136"/>
    <p:sldId id="386" r:id="rId137"/>
    <p:sldId id="387" r:id="rId138"/>
    <p:sldId id="388" r:id="rId139"/>
    <p:sldId id="389" r:id="rId140"/>
    <p:sldId id="390" r:id="rId141"/>
    <p:sldId id="391" r:id="rId142"/>
    <p:sldId id="392" r:id="rId143"/>
    <p:sldId id="393" r:id="rId144"/>
    <p:sldId id="394" r:id="rId145"/>
    <p:sldId id="395" r:id="rId146"/>
    <p:sldId id="396" r:id="rId147"/>
    <p:sldId id="397" r:id="rId148"/>
    <p:sldId id="398" r:id="rId149"/>
    <p:sldId id="399" r:id="rId150"/>
    <p:sldId id="400" r:id="rId151"/>
    <p:sldId id="401" r:id="rId152"/>
    <p:sldId id="402" r:id="rId153"/>
    <p:sldId id="403" r:id="rId154"/>
    <p:sldId id="404" r:id="rId155"/>
    <p:sldId id="405" r:id="rId156"/>
    <p:sldId id="406" r:id="rId157"/>
    <p:sldId id="407" r:id="rId158"/>
    <p:sldId id="408" r:id="rId159"/>
    <p:sldId id="409" r:id="rId160"/>
    <p:sldId id="410" r:id="rId161"/>
    <p:sldId id="411" r:id="rId162"/>
    <p:sldId id="412" r:id="rId163"/>
    <p:sldId id="413" r:id="rId164"/>
    <p:sldId id="414" r:id="rId165"/>
    <p:sldId id="415" r:id="rId166"/>
    <p:sldId id="416" r:id="rId167"/>
    <p:sldId id="417" r:id="rId168"/>
    <p:sldId id="418" r:id="rId169"/>
    <p:sldId id="419" r:id="rId170"/>
    <p:sldId id="420" r:id="rId171"/>
    <p:sldId id="421" r:id="rId172"/>
    <p:sldId id="422" r:id="rId173"/>
    <p:sldId id="423" r:id="rId174"/>
    <p:sldId id="424" r:id="rId175"/>
    <p:sldId id="425" r:id="rId176"/>
    <p:sldId id="426" r:id="rId177"/>
    <p:sldId id="427" r:id="rId178"/>
    <p:sldId id="428" r:id="rId179"/>
    <p:sldId id="429" r:id="rId180"/>
    <p:sldId id="430" r:id="rId181"/>
    <p:sldId id="431" r:id="rId182"/>
    <p:sldId id="432" r:id="rId183"/>
    <p:sldId id="433" r:id="rId184"/>
    <p:sldId id="434" r:id="rId185"/>
    <p:sldId id="435" r:id="rId186"/>
    <p:sldId id="436" r:id="rId187"/>
    <p:sldId id="437" r:id="rId188"/>
    <p:sldId id="438" r:id="rId189"/>
    <p:sldId id="439" r:id="rId190"/>
    <p:sldId id="440" r:id="rId191"/>
    <p:sldId id="441" r:id="rId192"/>
    <p:sldId id="442" r:id="rId193"/>
  </p:sldIdLst>
  <p:sldSz cy="6858000" cx="9144000"/>
  <p:notesSz cx="6858000" cy="9144000"/>
  <p:embeddedFontLst>
    <p:embeddedFont>
      <p:font typeface="Tahoma"/>
      <p:regular r:id="rId194"/>
      <p:bold r:id="rId195"/>
    </p:embeddedFont>
    <p:embeddedFont>
      <p:font typeface="Book Antiqua"/>
      <p:regular r:id="rId196"/>
      <p:bold r:id="rId197"/>
      <p:italic r:id="rId198"/>
      <p:boldItalic r:id="rId19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GoogleSlidesCustomDataVersion2">
      <go:slidesCustomData xmlns:go="http://customooxmlschemas.google.com/" r:id="rId200" roundtripDataSignature="AMtx7miQ9qUQnqbT1YHi8/gQ6V3kPC87y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CC75068-BA38-4D45-A7BC-20BE6719996D}">
  <a:tblStyle styleId="{3CC75068-BA38-4D45-A7BC-20BE6719996D}"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AC2E960A-9AD3-4963-B363-FDF9946046D3}" styleName="Table_1">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CF4"/>
          </a:solidFill>
        </a:fill>
      </a:tcStyle>
    </a:wholeTbl>
    <a:band1H>
      <a:tcTxStyle/>
      <a:tcStyle>
        <a:fill>
          <a:solidFill>
            <a:srgbClr val="CFD7E7"/>
          </a:solidFill>
        </a:fill>
      </a:tcStyle>
    </a:band1H>
    <a:band2H>
      <a:tcTxStyle/>
    </a:band2H>
    <a:band1V>
      <a:tcTxStyle/>
      <a:tcStyle>
        <a:fill>
          <a:solidFill>
            <a:srgbClr val="CFD7E7"/>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190" Type="http://schemas.openxmlformats.org/officeDocument/2006/relationships/slide" Target="slides/slide18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194" Type="http://schemas.openxmlformats.org/officeDocument/2006/relationships/font" Target="fonts/Tahoma-regular.fntdata"/><Relationship Id="rId43" Type="http://schemas.openxmlformats.org/officeDocument/2006/relationships/slide" Target="slides/slide37.xml"/><Relationship Id="rId193" Type="http://schemas.openxmlformats.org/officeDocument/2006/relationships/slide" Target="slides/slide187.xml"/><Relationship Id="rId46" Type="http://schemas.openxmlformats.org/officeDocument/2006/relationships/slide" Target="slides/slide40.xml"/><Relationship Id="rId192" Type="http://schemas.openxmlformats.org/officeDocument/2006/relationships/slide" Target="slides/slide186.xml"/><Relationship Id="rId45" Type="http://schemas.openxmlformats.org/officeDocument/2006/relationships/slide" Target="slides/slide39.xml"/><Relationship Id="rId191" Type="http://schemas.openxmlformats.org/officeDocument/2006/relationships/slide" Target="slides/slide185.xml"/><Relationship Id="rId48" Type="http://schemas.openxmlformats.org/officeDocument/2006/relationships/slide" Target="slides/slide42.xml"/><Relationship Id="rId187" Type="http://schemas.openxmlformats.org/officeDocument/2006/relationships/slide" Target="slides/slide181.xml"/><Relationship Id="rId47" Type="http://schemas.openxmlformats.org/officeDocument/2006/relationships/slide" Target="slides/slide41.xml"/><Relationship Id="rId186" Type="http://schemas.openxmlformats.org/officeDocument/2006/relationships/slide" Target="slides/slide180.xml"/><Relationship Id="rId185" Type="http://schemas.openxmlformats.org/officeDocument/2006/relationships/slide" Target="slides/slide179.xml"/><Relationship Id="rId49" Type="http://schemas.openxmlformats.org/officeDocument/2006/relationships/slide" Target="slides/slide43.xml"/><Relationship Id="rId184" Type="http://schemas.openxmlformats.org/officeDocument/2006/relationships/slide" Target="slides/slide178.xml"/><Relationship Id="rId189" Type="http://schemas.openxmlformats.org/officeDocument/2006/relationships/slide" Target="slides/slide183.xml"/><Relationship Id="rId188" Type="http://schemas.openxmlformats.org/officeDocument/2006/relationships/slide" Target="slides/slide18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183" Type="http://schemas.openxmlformats.org/officeDocument/2006/relationships/slide" Target="slides/slide177.xml"/><Relationship Id="rId32" Type="http://schemas.openxmlformats.org/officeDocument/2006/relationships/slide" Target="slides/slide26.xml"/><Relationship Id="rId182" Type="http://schemas.openxmlformats.org/officeDocument/2006/relationships/slide" Target="slides/slide176.xml"/><Relationship Id="rId35" Type="http://schemas.openxmlformats.org/officeDocument/2006/relationships/slide" Target="slides/slide29.xml"/><Relationship Id="rId181" Type="http://schemas.openxmlformats.org/officeDocument/2006/relationships/slide" Target="slides/slide175.xml"/><Relationship Id="rId34" Type="http://schemas.openxmlformats.org/officeDocument/2006/relationships/slide" Target="slides/slide28.xml"/><Relationship Id="rId180" Type="http://schemas.openxmlformats.org/officeDocument/2006/relationships/slide" Target="slides/slide174.xml"/><Relationship Id="rId37" Type="http://schemas.openxmlformats.org/officeDocument/2006/relationships/slide" Target="slides/slide31.xml"/><Relationship Id="rId176" Type="http://schemas.openxmlformats.org/officeDocument/2006/relationships/slide" Target="slides/slide170.xml"/><Relationship Id="rId36" Type="http://schemas.openxmlformats.org/officeDocument/2006/relationships/slide" Target="slides/slide30.xml"/><Relationship Id="rId175" Type="http://schemas.openxmlformats.org/officeDocument/2006/relationships/slide" Target="slides/slide169.xml"/><Relationship Id="rId39" Type="http://schemas.openxmlformats.org/officeDocument/2006/relationships/slide" Target="slides/slide33.xml"/><Relationship Id="rId174" Type="http://schemas.openxmlformats.org/officeDocument/2006/relationships/slide" Target="slides/slide168.xml"/><Relationship Id="rId38" Type="http://schemas.openxmlformats.org/officeDocument/2006/relationships/slide" Target="slides/slide32.xml"/><Relationship Id="rId173" Type="http://schemas.openxmlformats.org/officeDocument/2006/relationships/slide" Target="slides/slide167.xml"/><Relationship Id="rId179" Type="http://schemas.openxmlformats.org/officeDocument/2006/relationships/slide" Target="slides/slide173.xml"/><Relationship Id="rId178" Type="http://schemas.openxmlformats.org/officeDocument/2006/relationships/slide" Target="slides/slide172.xml"/><Relationship Id="rId177" Type="http://schemas.openxmlformats.org/officeDocument/2006/relationships/slide" Target="slides/slide171.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98" Type="http://schemas.openxmlformats.org/officeDocument/2006/relationships/font" Target="fonts/BookAntiqua-italic.fntdata"/><Relationship Id="rId14" Type="http://schemas.openxmlformats.org/officeDocument/2006/relationships/slide" Target="slides/slide8.xml"/><Relationship Id="rId197" Type="http://schemas.openxmlformats.org/officeDocument/2006/relationships/font" Target="fonts/BookAntiqua-bold.fntdata"/><Relationship Id="rId17" Type="http://schemas.openxmlformats.org/officeDocument/2006/relationships/slide" Target="slides/slide11.xml"/><Relationship Id="rId196" Type="http://schemas.openxmlformats.org/officeDocument/2006/relationships/font" Target="fonts/BookAntiqua-regular.fntdata"/><Relationship Id="rId16" Type="http://schemas.openxmlformats.org/officeDocument/2006/relationships/slide" Target="slides/slide10.xml"/><Relationship Id="rId195" Type="http://schemas.openxmlformats.org/officeDocument/2006/relationships/font" Target="fonts/Tahoma-bold.fntdata"/><Relationship Id="rId19" Type="http://schemas.openxmlformats.org/officeDocument/2006/relationships/slide" Target="slides/slide13.xml"/><Relationship Id="rId18" Type="http://schemas.openxmlformats.org/officeDocument/2006/relationships/slide" Target="slides/slide12.xml"/><Relationship Id="rId199" Type="http://schemas.openxmlformats.org/officeDocument/2006/relationships/font" Target="fonts/BookAntiqua-boldItalic.fntdata"/><Relationship Id="rId84" Type="http://schemas.openxmlformats.org/officeDocument/2006/relationships/slide" Target="slides/slide78.xml"/><Relationship Id="rId83" Type="http://schemas.openxmlformats.org/officeDocument/2006/relationships/slide" Target="slides/slide77.xml"/><Relationship Id="rId86" Type="http://schemas.openxmlformats.org/officeDocument/2006/relationships/slide" Target="slides/slide80.xml"/><Relationship Id="rId85" Type="http://schemas.openxmlformats.org/officeDocument/2006/relationships/slide" Target="slides/slide79.xml"/><Relationship Id="rId88" Type="http://schemas.openxmlformats.org/officeDocument/2006/relationships/slide" Target="slides/slide82.xml"/><Relationship Id="rId150" Type="http://schemas.openxmlformats.org/officeDocument/2006/relationships/slide" Target="slides/slide144.xml"/><Relationship Id="rId87" Type="http://schemas.openxmlformats.org/officeDocument/2006/relationships/slide" Target="slides/slide81.xml"/><Relationship Id="rId89" Type="http://schemas.openxmlformats.org/officeDocument/2006/relationships/slide" Target="slides/slide83.xml"/><Relationship Id="rId80" Type="http://schemas.openxmlformats.org/officeDocument/2006/relationships/slide" Target="slides/slide74.xml"/><Relationship Id="rId82" Type="http://schemas.openxmlformats.org/officeDocument/2006/relationships/slide" Target="slides/slide76.xml"/><Relationship Id="rId81" Type="http://schemas.openxmlformats.org/officeDocument/2006/relationships/slide" Target="slides/slide75.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149" Type="http://schemas.openxmlformats.org/officeDocument/2006/relationships/slide" Target="slides/slide143.xml"/><Relationship Id="rId4" Type="http://schemas.openxmlformats.org/officeDocument/2006/relationships/tableStyles" Target="tableStyles.xml"/><Relationship Id="rId148" Type="http://schemas.openxmlformats.org/officeDocument/2006/relationships/slide" Target="slides/slide142.xml"/><Relationship Id="rId9" Type="http://schemas.openxmlformats.org/officeDocument/2006/relationships/slide" Target="slides/slide3.xml"/><Relationship Id="rId143" Type="http://schemas.openxmlformats.org/officeDocument/2006/relationships/slide" Target="slides/slide137.xml"/><Relationship Id="rId142" Type="http://schemas.openxmlformats.org/officeDocument/2006/relationships/slide" Target="slides/slide136.xml"/><Relationship Id="rId141" Type="http://schemas.openxmlformats.org/officeDocument/2006/relationships/slide" Target="slides/slide135.xml"/><Relationship Id="rId140" Type="http://schemas.openxmlformats.org/officeDocument/2006/relationships/slide" Target="slides/slide134.xml"/><Relationship Id="rId5" Type="http://schemas.openxmlformats.org/officeDocument/2006/relationships/slideMaster" Target="slideMasters/slideMaster1.xml"/><Relationship Id="rId147" Type="http://schemas.openxmlformats.org/officeDocument/2006/relationships/slide" Target="slides/slide141.xml"/><Relationship Id="rId6" Type="http://schemas.openxmlformats.org/officeDocument/2006/relationships/notesMaster" Target="notesMasters/notesMaster1.xml"/><Relationship Id="rId146" Type="http://schemas.openxmlformats.org/officeDocument/2006/relationships/slide" Target="slides/slide140.xml"/><Relationship Id="rId7" Type="http://schemas.openxmlformats.org/officeDocument/2006/relationships/slide" Target="slides/slide1.xml"/><Relationship Id="rId145" Type="http://schemas.openxmlformats.org/officeDocument/2006/relationships/slide" Target="slides/slide139.xml"/><Relationship Id="rId8" Type="http://schemas.openxmlformats.org/officeDocument/2006/relationships/slide" Target="slides/slide2.xml"/><Relationship Id="rId144" Type="http://schemas.openxmlformats.org/officeDocument/2006/relationships/slide" Target="slides/slide138.xml"/><Relationship Id="rId73" Type="http://schemas.openxmlformats.org/officeDocument/2006/relationships/slide" Target="slides/slide67.xml"/><Relationship Id="rId72" Type="http://schemas.openxmlformats.org/officeDocument/2006/relationships/slide" Target="slides/slide66.xml"/><Relationship Id="rId75" Type="http://schemas.openxmlformats.org/officeDocument/2006/relationships/slide" Target="slides/slide69.xml"/><Relationship Id="rId74" Type="http://schemas.openxmlformats.org/officeDocument/2006/relationships/slide" Target="slides/slide68.xml"/><Relationship Id="rId77" Type="http://schemas.openxmlformats.org/officeDocument/2006/relationships/slide" Target="slides/slide71.xml"/><Relationship Id="rId76" Type="http://schemas.openxmlformats.org/officeDocument/2006/relationships/slide" Target="slides/slide70.xml"/><Relationship Id="rId79" Type="http://schemas.openxmlformats.org/officeDocument/2006/relationships/slide" Target="slides/slide73.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139" Type="http://schemas.openxmlformats.org/officeDocument/2006/relationships/slide" Target="slides/slide133.xml"/><Relationship Id="rId138" Type="http://schemas.openxmlformats.org/officeDocument/2006/relationships/slide" Target="slides/slide132.xml"/><Relationship Id="rId137" Type="http://schemas.openxmlformats.org/officeDocument/2006/relationships/slide" Target="slides/slide131.xml"/><Relationship Id="rId132" Type="http://schemas.openxmlformats.org/officeDocument/2006/relationships/slide" Target="slides/slide126.xml"/><Relationship Id="rId131" Type="http://schemas.openxmlformats.org/officeDocument/2006/relationships/slide" Target="slides/slide125.xml"/><Relationship Id="rId130" Type="http://schemas.openxmlformats.org/officeDocument/2006/relationships/slide" Target="slides/slide124.xml"/><Relationship Id="rId136" Type="http://schemas.openxmlformats.org/officeDocument/2006/relationships/slide" Target="slides/slide130.xml"/><Relationship Id="rId135" Type="http://schemas.openxmlformats.org/officeDocument/2006/relationships/slide" Target="slides/slide129.xml"/><Relationship Id="rId134" Type="http://schemas.openxmlformats.org/officeDocument/2006/relationships/slide" Target="slides/slide128.xml"/><Relationship Id="rId133" Type="http://schemas.openxmlformats.org/officeDocument/2006/relationships/slide" Target="slides/slide127.xml"/><Relationship Id="rId62" Type="http://schemas.openxmlformats.org/officeDocument/2006/relationships/slide" Target="slides/slide56.xml"/><Relationship Id="rId61" Type="http://schemas.openxmlformats.org/officeDocument/2006/relationships/slide" Target="slides/slide55.xml"/><Relationship Id="rId64" Type="http://schemas.openxmlformats.org/officeDocument/2006/relationships/slide" Target="slides/slide58.xml"/><Relationship Id="rId63" Type="http://schemas.openxmlformats.org/officeDocument/2006/relationships/slide" Target="slides/slide57.xml"/><Relationship Id="rId66" Type="http://schemas.openxmlformats.org/officeDocument/2006/relationships/slide" Target="slides/slide60.xml"/><Relationship Id="rId172" Type="http://schemas.openxmlformats.org/officeDocument/2006/relationships/slide" Target="slides/slide166.xml"/><Relationship Id="rId65" Type="http://schemas.openxmlformats.org/officeDocument/2006/relationships/slide" Target="slides/slide59.xml"/><Relationship Id="rId171" Type="http://schemas.openxmlformats.org/officeDocument/2006/relationships/slide" Target="slides/slide165.xml"/><Relationship Id="rId68" Type="http://schemas.openxmlformats.org/officeDocument/2006/relationships/slide" Target="slides/slide62.xml"/><Relationship Id="rId170" Type="http://schemas.openxmlformats.org/officeDocument/2006/relationships/slide" Target="slides/slide164.xml"/><Relationship Id="rId67" Type="http://schemas.openxmlformats.org/officeDocument/2006/relationships/slide" Target="slides/slide61.xml"/><Relationship Id="rId60" Type="http://schemas.openxmlformats.org/officeDocument/2006/relationships/slide" Target="slides/slide54.xml"/><Relationship Id="rId165" Type="http://schemas.openxmlformats.org/officeDocument/2006/relationships/slide" Target="slides/slide159.xml"/><Relationship Id="rId69" Type="http://schemas.openxmlformats.org/officeDocument/2006/relationships/slide" Target="slides/slide63.xml"/><Relationship Id="rId164" Type="http://schemas.openxmlformats.org/officeDocument/2006/relationships/slide" Target="slides/slide158.xml"/><Relationship Id="rId163" Type="http://schemas.openxmlformats.org/officeDocument/2006/relationships/slide" Target="slides/slide157.xml"/><Relationship Id="rId162" Type="http://schemas.openxmlformats.org/officeDocument/2006/relationships/slide" Target="slides/slide156.xml"/><Relationship Id="rId169" Type="http://schemas.openxmlformats.org/officeDocument/2006/relationships/slide" Target="slides/slide163.xml"/><Relationship Id="rId168" Type="http://schemas.openxmlformats.org/officeDocument/2006/relationships/slide" Target="slides/slide162.xml"/><Relationship Id="rId167" Type="http://schemas.openxmlformats.org/officeDocument/2006/relationships/slide" Target="slides/slide161.xml"/><Relationship Id="rId166" Type="http://schemas.openxmlformats.org/officeDocument/2006/relationships/slide" Target="slides/slide160.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55" Type="http://schemas.openxmlformats.org/officeDocument/2006/relationships/slide" Target="slides/slide49.xml"/><Relationship Id="rId161" Type="http://schemas.openxmlformats.org/officeDocument/2006/relationships/slide" Target="slides/slide155.xml"/><Relationship Id="rId54" Type="http://schemas.openxmlformats.org/officeDocument/2006/relationships/slide" Target="slides/slide48.xml"/><Relationship Id="rId160" Type="http://schemas.openxmlformats.org/officeDocument/2006/relationships/slide" Target="slides/slide154.xml"/><Relationship Id="rId57" Type="http://schemas.openxmlformats.org/officeDocument/2006/relationships/slide" Target="slides/slide51.xml"/><Relationship Id="rId56" Type="http://schemas.openxmlformats.org/officeDocument/2006/relationships/slide" Target="slides/slide50.xml"/><Relationship Id="rId159" Type="http://schemas.openxmlformats.org/officeDocument/2006/relationships/slide" Target="slides/slide153.xml"/><Relationship Id="rId59" Type="http://schemas.openxmlformats.org/officeDocument/2006/relationships/slide" Target="slides/slide53.xml"/><Relationship Id="rId154" Type="http://schemas.openxmlformats.org/officeDocument/2006/relationships/slide" Target="slides/slide148.xml"/><Relationship Id="rId58" Type="http://schemas.openxmlformats.org/officeDocument/2006/relationships/slide" Target="slides/slide52.xml"/><Relationship Id="rId153" Type="http://schemas.openxmlformats.org/officeDocument/2006/relationships/slide" Target="slides/slide147.xml"/><Relationship Id="rId152" Type="http://schemas.openxmlformats.org/officeDocument/2006/relationships/slide" Target="slides/slide146.xml"/><Relationship Id="rId151" Type="http://schemas.openxmlformats.org/officeDocument/2006/relationships/slide" Target="slides/slide145.xml"/><Relationship Id="rId158" Type="http://schemas.openxmlformats.org/officeDocument/2006/relationships/slide" Target="slides/slide152.xml"/><Relationship Id="rId157" Type="http://schemas.openxmlformats.org/officeDocument/2006/relationships/slide" Target="slides/slide151.xml"/><Relationship Id="rId156" Type="http://schemas.openxmlformats.org/officeDocument/2006/relationships/slide" Target="slides/slide150.xml"/><Relationship Id="rId155" Type="http://schemas.openxmlformats.org/officeDocument/2006/relationships/slide" Target="slides/slide149.xml"/><Relationship Id="rId107" Type="http://schemas.openxmlformats.org/officeDocument/2006/relationships/slide" Target="slides/slide101.xml"/><Relationship Id="rId106" Type="http://schemas.openxmlformats.org/officeDocument/2006/relationships/slide" Target="slides/slide100.xml"/><Relationship Id="rId105" Type="http://schemas.openxmlformats.org/officeDocument/2006/relationships/slide" Target="slides/slide99.xml"/><Relationship Id="rId104" Type="http://schemas.openxmlformats.org/officeDocument/2006/relationships/slide" Target="slides/slide98.xml"/><Relationship Id="rId109" Type="http://schemas.openxmlformats.org/officeDocument/2006/relationships/slide" Target="slides/slide103.xml"/><Relationship Id="rId108" Type="http://schemas.openxmlformats.org/officeDocument/2006/relationships/slide" Target="slides/slide102.xml"/><Relationship Id="rId103" Type="http://schemas.openxmlformats.org/officeDocument/2006/relationships/slide" Target="slides/slide97.xml"/><Relationship Id="rId102" Type="http://schemas.openxmlformats.org/officeDocument/2006/relationships/slide" Target="slides/slide96.xml"/><Relationship Id="rId101" Type="http://schemas.openxmlformats.org/officeDocument/2006/relationships/slide" Target="slides/slide95.xml"/><Relationship Id="rId100" Type="http://schemas.openxmlformats.org/officeDocument/2006/relationships/slide" Target="slides/slide94.xml"/><Relationship Id="rId129" Type="http://schemas.openxmlformats.org/officeDocument/2006/relationships/slide" Target="slides/slide123.xml"/><Relationship Id="rId128" Type="http://schemas.openxmlformats.org/officeDocument/2006/relationships/slide" Target="slides/slide122.xml"/><Relationship Id="rId127" Type="http://schemas.openxmlformats.org/officeDocument/2006/relationships/slide" Target="slides/slide121.xml"/><Relationship Id="rId126" Type="http://schemas.openxmlformats.org/officeDocument/2006/relationships/slide" Target="slides/slide120.xml"/><Relationship Id="rId121" Type="http://schemas.openxmlformats.org/officeDocument/2006/relationships/slide" Target="slides/slide115.xml"/><Relationship Id="rId120" Type="http://schemas.openxmlformats.org/officeDocument/2006/relationships/slide" Target="slides/slide114.xml"/><Relationship Id="rId125" Type="http://schemas.openxmlformats.org/officeDocument/2006/relationships/slide" Target="slides/slide119.xml"/><Relationship Id="rId124" Type="http://schemas.openxmlformats.org/officeDocument/2006/relationships/slide" Target="slides/slide118.xml"/><Relationship Id="rId123" Type="http://schemas.openxmlformats.org/officeDocument/2006/relationships/slide" Target="slides/slide117.xml"/><Relationship Id="rId122" Type="http://schemas.openxmlformats.org/officeDocument/2006/relationships/slide" Target="slides/slide116.xml"/><Relationship Id="rId95" Type="http://schemas.openxmlformats.org/officeDocument/2006/relationships/slide" Target="slides/slide89.xml"/><Relationship Id="rId94" Type="http://schemas.openxmlformats.org/officeDocument/2006/relationships/slide" Target="slides/slide88.xml"/><Relationship Id="rId97" Type="http://schemas.openxmlformats.org/officeDocument/2006/relationships/slide" Target="slides/slide91.xml"/><Relationship Id="rId96" Type="http://schemas.openxmlformats.org/officeDocument/2006/relationships/slide" Target="slides/slide90.xml"/><Relationship Id="rId99" Type="http://schemas.openxmlformats.org/officeDocument/2006/relationships/slide" Target="slides/slide93.xml"/><Relationship Id="rId98" Type="http://schemas.openxmlformats.org/officeDocument/2006/relationships/slide" Target="slides/slide92.xml"/><Relationship Id="rId91" Type="http://schemas.openxmlformats.org/officeDocument/2006/relationships/slide" Target="slides/slide85.xml"/><Relationship Id="rId90" Type="http://schemas.openxmlformats.org/officeDocument/2006/relationships/slide" Target="slides/slide84.xml"/><Relationship Id="rId93" Type="http://schemas.openxmlformats.org/officeDocument/2006/relationships/slide" Target="slides/slide87.xml"/><Relationship Id="rId92" Type="http://schemas.openxmlformats.org/officeDocument/2006/relationships/slide" Target="slides/slide86.xml"/><Relationship Id="rId118" Type="http://schemas.openxmlformats.org/officeDocument/2006/relationships/slide" Target="slides/slide112.xml"/><Relationship Id="rId117" Type="http://schemas.openxmlformats.org/officeDocument/2006/relationships/slide" Target="slides/slide111.xml"/><Relationship Id="rId116" Type="http://schemas.openxmlformats.org/officeDocument/2006/relationships/slide" Target="slides/slide110.xml"/><Relationship Id="rId115" Type="http://schemas.openxmlformats.org/officeDocument/2006/relationships/slide" Target="slides/slide109.xml"/><Relationship Id="rId119" Type="http://schemas.openxmlformats.org/officeDocument/2006/relationships/slide" Target="slides/slide113.xml"/><Relationship Id="rId110" Type="http://schemas.openxmlformats.org/officeDocument/2006/relationships/slide" Target="slides/slide104.xml"/><Relationship Id="rId114" Type="http://schemas.openxmlformats.org/officeDocument/2006/relationships/slide" Target="slides/slide108.xml"/><Relationship Id="rId113" Type="http://schemas.openxmlformats.org/officeDocument/2006/relationships/slide" Target="slides/slide107.xml"/><Relationship Id="rId112" Type="http://schemas.openxmlformats.org/officeDocument/2006/relationships/slide" Target="slides/slide106.xml"/><Relationship Id="rId111" Type="http://schemas.openxmlformats.org/officeDocument/2006/relationships/slide" Target="slides/slide105.xml"/><Relationship Id="rId200" Type="http://customschemas.google.com/relationships/presentationmetadata" Target="metadata"/></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7.png"/><Relationship Id="rId2" Type="http://schemas.openxmlformats.org/officeDocument/2006/relationships/image" Target="../media/image23.png"/><Relationship Id="rId3" Type="http://schemas.openxmlformats.org/officeDocument/2006/relationships/image" Target="../media/image27.png"/><Relationship Id="rId4" Type="http://schemas.openxmlformats.org/officeDocument/2006/relationships/image" Target="../media/image26.png"/><Relationship Id="rId5" Type="http://schemas.openxmlformats.org/officeDocument/2006/relationships/image" Target="../media/image25.png"/><Relationship Id="rId6" Type="http://schemas.openxmlformats.org/officeDocument/2006/relationships/image" Target="../media/image24.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9.png"/><Relationship Id="rId2" Type="http://schemas.openxmlformats.org/officeDocument/2006/relationships/image" Target="../media/image37.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5.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3.png"/><Relationship Id="rId2" Type="http://schemas.openxmlformats.org/officeDocument/2006/relationships/image" Target="../media/image34.png"/><Relationship Id="rId3" Type="http://schemas.openxmlformats.org/officeDocument/2006/relationships/image" Target="../media/image32.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0.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6.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1" name="Google Shape;121;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22" name="Google Shape;122;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0" name="Google Shape;180;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6" name="Shape 926"/>
        <p:cNvGrpSpPr/>
        <p:nvPr/>
      </p:nvGrpSpPr>
      <p:grpSpPr>
        <a:xfrm>
          <a:off x="0" y="0"/>
          <a:ext cx="0" cy="0"/>
          <a:chOff x="0" y="0"/>
          <a:chExt cx="0" cy="0"/>
        </a:xfrm>
      </p:grpSpPr>
      <p:sp>
        <p:nvSpPr>
          <p:cNvPr id="927" name="Google Shape;927;p10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28" name="Google Shape;928;p10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3" name="Shape 933"/>
        <p:cNvGrpSpPr/>
        <p:nvPr/>
      </p:nvGrpSpPr>
      <p:grpSpPr>
        <a:xfrm>
          <a:off x="0" y="0"/>
          <a:ext cx="0" cy="0"/>
          <a:chOff x="0" y="0"/>
          <a:chExt cx="0" cy="0"/>
        </a:xfrm>
      </p:grpSpPr>
      <p:sp>
        <p:nvSpPr>
          <p:cNvPr id="934" name="Google Shape;934;p10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5" name="Google Shape;935;p10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3" name="Shape 943"/>
        <p:cNvGrpSpPr/>
        <p:nvPr/>
      </p:nvGrpSpPr>
      <p:grpSpPr>
        <a:xfrm>
          <a:off x="0" y="0"/>
          <a:ext cx="0" cy="0"/>
          <a:chOff x="0" y="0"/>
          <a:chExt cx="0" cy="0"/>
        </a:xfrm>
      </p:grpSpPr>
      <p:sp>
        <p:nvSpPr>
          <p:cNvPr id="944" name="Google Shape;944;p10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5" name="Google Shape;945;p10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2" name="Shape 952"/>
        <p:cNvGrpSpPr/>
        <p:nvPr/>
      </p:nvGrpSpPr>
      <p:grpSpPr>
        <a:xfrm>
          <a:off x="0" y="0"/>
          <a:ext cx="0" cy="0"/>
          <a:chOff x="0" y="0"/>
          <a:chExt cx="0" cy="0"/>
        </a:xfrm>
      </p:grpSpPr>
      <p:sp>
        <p:nvSpPr>
          <p:cNvPr id="953" name="Google Shape;953;p10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54" name="Google Shape;954;p10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2" name="Shape 962"/>
        <p:cNvGrpSpPr/>
        <p:nvPr/>
      </p:nvGrpSpPr>
      <p:grpSpPr>
        <a:xfrm>
          <a:off x="0" y="0"/>
          <a:ext cx="0" cy="0"/>
          <a:chOff x="0" y="0"/>
          <a:chExt cx="0" cy="0"/>
        </a:xfrm>
      </p:grpSpPr>
      <p:sp>
        <p:nvSpPr>
          <p:cNvPr id="963" name="Google Shape;963;p10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64" name="Google Shape;964;p10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2" name="Shape 972"/>
        <p:cNvGrpSpPr/>
        <p:nvPr/>
      </p:nvGrpSpPr>
      <p:grpSpPr>
        <a:xfrm>
          <a:off x="0" y="0"/>
          <a:ext cx="0" cy="0"/>
          <a:chOff x="0" y="0"/>
          <a:chExt cx="0" cy="0"/>
        </a:xfrm>
      </p:grpSpPr>
      <p:sp>
        <p:nvSpPr>
          <p:cNvPr id="973" name="Google Shape;973;p10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74" name="Google Shape;974;p10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2" name="Shape 982"/>
        <p:cNvGrpSpPr/>
        <p:nvPr/>
      </p:nvGrpSpPr>
      <p:grpSpPr>
        <a:xfrm>
          <a:off x="0" y="0"/>
          <a:ext cx="0" cy="0"/>
          <a:chOff x="0" y="0"/>
          <a:chExt cx="0" cy="0"/>
        </a:xfrm>
      </p:grpSpPr>
      <p:sp>
        <p:nvSpPr>
          <p:cNvPr id="983" name="Google Shape;983;p10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4" name="Google Shape;984;p10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9" name="Shape 999"/>
        <p:cNvGrpSpPr/>
        <p:nvPr/>
      </p:nvGrpSpPr>
      <p:grpSpPr>
        <a:xfrm>
          <a:off x="0" y="0"/>
          <a:ext cx="0" cy="0"/>
          <a:chOff x="0" y="0"/>
          <a:chExt cx="0" cy="0"/>
        </a:xfrm>
      </p:grpSpPr>
      <p:sp>
        <p:nvSpPr>
          <p:cNvPr id="1000" name="Google Shape;1000;p10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01" name="Google Shape;1001;p10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9" name="Shape 1009"/>
        <p:cNvGrpSpPr/>
        <p:nvPr/>
      </p:nvGrpSpPr>
      <p:grpSpPr>
        <a:xfrm>
          <a:off x="0" y="0"/>
          <a:ext cx="0" cy="0"/>
          <a:chOff x="0" y="0"/>
          <a:chExt cx="0" cy="0"/>
        </a:xfrm>
      </p:grpSpPr>
      <p:sp>
        <p:nvSpPr>
          <p:cNvPr id="1010" name="Google Shape;1010;p10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1" name="Google Shape;1011;p10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9" name="Shape 1019"/>
        <p:cNvGrpSpPr/>
        <p:nvPr/>
      </p:nvGrpSpPr>
      <p:grpSpPr>
        <a:xfrm>
          <a:off x="0" y="0"/>
          <a:ext cx="0" cy="0"/>
          <a:chOff x="0" y="0"/>
          <a:chExt cx="0" cy="0"/>
        </a:xfrm>
      </p:grpSpPr>
      <p:sp>
        <p:nvSpPr>
          <p:cNvPr id="1020" name="Google Shape;1020;p10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21" name="Google Shape;1021;p10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6" name="Google Shape;186;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4" name="Shape 1034"/>
        <p:cNvGrpSpPr/>
        <p:nvPr/>
      </p:nvGrpSpPr>
      <p:grpSpPr>
        <a:xfrm>
          <a:off x="0" y="0"/>
          <a:ext cx="0" cy="0"/>
          <a:chOff x="0" y="0"/>
          <a:chExt cx="0" cy="0"/>
        </a:xfrm>
      </p:grpSpPr>
      <p:sp>
        <p:nvSpPr>
          <p:cNvPr id="1035" name="Google Shape;1035;p1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36" name="Google Shape;1036;p1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9" name="Shape 1049"/>
        <p:cNvGrpSpPr/>
        <p:nvPr/>
      </p:nvGrpSpPr>
      <p:grpSpPr>
        <a:xfrm>
          <a:off x="0" y="0"/>
          <a:ext cx="0" cy="0"/>
          <a:chOff x="0" y="0"/>
          <a:chExt cx="0" cy="0"/>
        </a:xfrm>
      </p:grpSpPr>
      <p:sp>
        <p:nvSpPr>
          <p:cNvPr id="1050" name="Google Shape;1050;p1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51" name="Google Shape;1051;p1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6" name="Shape 1056"/>
        <p:cNvGrpSpPr/>
        <p:nvPr/>
      </p:nvGrpSpPr>
      <p:grpSpPr>
        <a:xfrm>
          <a:off x="0" y="0"/>
          <a:ext cx="0" cy="0"/>
          <a:chOff x="0" y="0"/>
          <a:chExt cx="0" cy="0"/>
        </a:xfrm>
      </p:grpSpPr>
      <p:sp>
        <p:nvSpPr>
          <p:cNvPr id="1057" name="Google Shape;1057;p1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58" name="Google Shape;1058;p1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7" name="Shape 1067"/>
        <p:cNvGrpSpPr/>
        <p:nvPr/>
      </p:nvGrpSpPr>
      <p:grpSpPr>
        <a:xfrm>
          <a:off x="0" y="0"/>
          <a:ext cx="0" cy="0"/>
          <a:chOff x="0" y="0"/>
          <a:chExt cx="0" cy="0"/>
        </a:xfrm>
      </p:grpSpPr>
      <p:sp>
        <p:nvSpPr>
          <p:cNvPr id="1068" name="Google Shape;1068;p1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69" name="Google Shape;1069;p1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6" name="Shape 1076"/>
        <p:cNvGrpSpPr/>
        <p:nvPr/>
      </p:nvGrpSpPr>
      <p:grpSpPr>
        <a:xfrm>
          <a:off x="0" y="0"/>
          <a:ext cx="0" cy="0"/>
          <a:chOff x="0" y="0"/>
          <a:chExt cx="0" cy="0"/>
        </a:xfrm>
      </p:grpSpPr>
      <p:sp>
        <p:nvSpPr>
          <p:cNvPr id="1077" name="Google Shape;1077;p1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8" name="Google Shape;1078;p1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7" name="Shape 1087"/>
        <p:cNvGrpSpPr/>
        <p:nvPr/>
      </p:nvGrpSpPr>
      <p:grpSpPr>
        <a:xfrm>
          <a:off x="0" y="0"/>
          <a:ext cx="0" cy="0"/>
          <a:chOff x="0" y="0"/>
          <a:chExt cx="0" cy="0"/>
        </a:xfrm>
      </p:grpSpPr>
      <p:sp>
        <p:nvSpPr>
          <p:cNvPr id="1088" name="Google Shape;1088;p1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89" name="Google Shape;1089;p1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8" name="Shape 1098"/>
        <p:cNvGrpSpPr/>
        <p:nvPr/>
      </p:nvGrpSpPr>
      <p:grpSpPr>
        <a:xfrm>
          <a:off x="0" y="0"/>
          <a:ext cx="0" cy="0"/>
          <a:chOff x="0" y="0"/>
          <a:chExt cx="0" cy="0"/>
        </a:xfrm>
      </p:grpSpPr>
      <p:sp>
        <p:nvSpPr>
          <p:cNvPr id="1099" name="Google Shape;1099;p1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0" name="Google Shape;1100;p1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0" name="Shape 1110"/>
        <p:cNvGrpSpPr/>
        <p:nvPr/>
      </p:nvGrpSpPr>
      <p:grpSpPr>
        <a:xfrm>
          <a:off x="0" y="0"/>
          <a:ext cx="0" cy="0"/>
          <a:chOff x="0" y="0"/>
          <a:chExt cx="0" cy="0"/>
        </a:xfrm>
      </p:grpSpPr>
      <p:sp>
        <p:nvSpPr>
          <p:cNvPr id="1111" name="Google Shape;1111;p1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12" name="Google Shape;1112;p1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1" name="Shape 1121"/>
        <p:cNvGrpSpPr/>
        <p:nvPr/>
      </p:nvGrpSpPr>
      <p:grpSpPr>
        <a:xfrm>
          <a:off x="0" y="0"/>
          <a:ext cx="0" cy="0"/>
          <a:chOff x="0" y="0"/>
          <a:chExt cx="0" cy="0"/>
        </a:xfrm>
      </p:grpSpPr>
      <p:sp>
        <p:nvSpPr>
          <p:cNvPr id="1122" name="Google Shape;1122;p1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23" name="Google Shape;1123;p1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7" name="Shape 1127"/>
        <p:cNvGrpSpPr/>
        <p:nvPr/>
      </p:nvGrpSpPr>
      <p:grpSpPr>
        <a:xfrm>
          <a:off x="0" y="0"/>
          <a:ext cx="0" cy="0"/>
          <a:chOff x="0" y="0"/>
          <a:chExt cx="0" cy="0"/>
        </a:xfrm>
      </p:grpSpPr>
      <p:sp>
        <p:nvSpPr>
          <p:cNvPr id="1128" name="Google Shape;1128;p1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29" name="Google Shape;1129;p1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2" name="Google Shape;192;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3" name="Shape 1133"/>
        <p:cNvGrpSpPr/>
        <p:nvPr/>
      </p:nvGrpSpPr>
      <p:grpSpPr>
        <a:xfrm>
          <a:off x="0" y="0"/>
          <a:ext cx="0" cy="0"/>
          <a:chOff x="0" y="0"/>
          <a:chExt cx="0" cy="0"/>
        </a:xfrm>
      </p:grpSpPr>
      <p:sp>
        <p:nvSpPr>
          <p:cNvPr id="1134" name="Google Shape;1134;p1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5" name="Google Shape;1135;p1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9" name="Shape 1139"/>
        <p:cNvGrpSpPr/>
        <p:nvPr/>
      </p:nvGrpSpPr>
      <p:grpSpPr>
        <a:xfrm>
          <a:off x="0" y="0"/>
          <a:ext cx="0" cy="0"/>
          <a:chOff x="0" y="0"/>
          <a:chExt cx="0" cy="0"/>
        </a:xfrm>
      </p:grpSpPr>
      <p:sp>
        <p:nvSpPr>
          <p:cNvPr id="1140" name="Google Shape;1140;p1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41" name="Google Shape;1141;p1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5" name="Shape 1145"/>
        <p:cNvGrpSpPr/>
        <p:nvPr/>
      </p:nvGrpSpPr>
      <p:grpSpPr>
        <a:xfrm>
          <a:off x="0" y="0"/>
          <a:ext cx="0" cy="0"/>
          <a:chOff x="0" y="0"/>
          <a:chExt cx="0" cy="0"/>
        </a:xfrm>
      </p:grpSpPr>
      <p:sp>
        <p:nvSpPr>
          <p:cNvPr id="1146" name="Google Shape;1146;p1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47" name="Google Shape;1147;p1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1" name="Shape 1151"/>
        <p:cNvGrpSpPr/>
        <p:nvPr/>
      </p:nvGrpSpPr>
      <p:grpSpPr>
        <a:xfrm>
          <a:off x="0" y="0"/>
          <a:ext cx="0" cy="0"/>
          <a:chOff x="0" y="0"/>
          <a:chExt cx="0" cy="0"/>
        </a:xfrm>
      </p:grpSpPr>
      <p:sp>
        <p:nvSpPr>
          <p:cNvPr id="1152" name="Google Shape;1152;p1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53" name="Google Shape;1153;p1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7" name="Shape 1157"/>
        <p:cNvGrpSpPr/>
        <p:nvPr/>
      </p:nvGrpSpPr>
      <p:grpSpPr>
        <a:xfrm>
          <a:off x="0" y="0"/>
          <a:ext cx="0" cy="0"/>
          <a:chOff x="0" y="0"/>
          <a:chExt cx="0" cy="0"/>
        </a:xfrm>
      </p:grpSpPr>
      <p:sp>
        <p:nvSpPr>
          <p:cNvPr id="1158" name="Google Shape;1158;p1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59" name="Google Shape;1159;p1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4" name="Shape 1164"/>
        <p:cNvGrpSpPr/>
        <p:nvPr/>
      </p:nvGrpSpPr>
      <p:grpSpPr>
        <a:xfrm>
          <a:off x="0" y="0"/>
          <a:ext cx="0" cy="0"/>
          <a:chOff x="0" y="0"/>
          <a:chExt cx="0" cy="0"/>
        </a:xfrm>
      </p:grpSpPr>
      <p:sp>
        <p:nvSpPr>
          <p:cNvPr id="1165" name="Google Shape;1165;p1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66" name="Google Shape;1166;p1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5" name="Shape 1175"/>
        <p:cNvGrpSpPr/>
        <p:nvPr/>
      </p:nvGrpSpPr>
      <p:grpSpPr>
        <a:xfrm>
          <a:off x="0" y="0"/>
          <a:ext cx="0" cy="0"/>
          <a:chOff x="0" y="0"/>
          <a:chExt cx="0" cy="0"/>
        </a:xfrm>
      </p:grpSpPr>
      <p:sp>
        <p:nvSpPr>
          <p:cNvPr id="1176" name="Google Shape;1176;p1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77" name="Google Shape;1177;p1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4" name="Shape 1184"/>
        <p:cNvGrpSpPr/>
        <p:nvPr/>
      </p:nvGrpSpPr>
      <p:grpSpPr>
        <a:xfrm>
          <a:off x="0" y="0"/>
          <a:ext cx="0" cy="0"/>
          <a:chOff x="0" y="0"/>
          <a:chExt cx="0" cy="0"/>
        </a:xfrm>
      </p:grpSpPr>
      <p:sp>
        <p:nvSpPr>
          <p:cNvPr id="1185" name="Google Shape;1185;p1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86" name="Google Shape;1186;p1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5" name="Shape 1195"/>
        <p:cNvGrpSpPr/>
        <p:nvPr/>
      </p:nvGrpSpPr>
      <p:grpSpPr>
        <a:xfrm>
          <a:off x="0" y="0"/>
          <a:ext cx="0" cy="0"/>
          <a:chOff x="0" y="0"/>
          <a:chExt cx="0" cy="0"/>
        </a:xfrm>
      </p:grpSpPr>
      <p:sp>
        <p:nvSpPr>
          <p:cNvPr id="1196" name="Google Shape;1196;p1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7" name="Google Shape;1197;p1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7" name="Shape 1207"/>
        <p:cNvGrpSpPr/>
        <p:nvPr/>
      </p:nvGrpSpPr>
      <p:grpSpPr>
        <a:xfrm>
          <a:off x="0" y="0"/>
          <a:ext cx="0" cy="0"/>
          <a:chOff x="0" y="0"/>
          <a:chExt cx="0" cy="0"/>
        </a:xfrm>
      </p:grpSpPr>
      <p:sp>
        <p:nvSpPr>
          <p:cNvPr id="1208" name="Google Shape;1208;p1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9" name="Google Shape;1209;p1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8" name="Google Shape;198;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8" name="Shape 1218"/>
        <p:cNvGrpSpPr/>
        <p:nvPr/>
      </p:nvGrpSpPr>
      <p:grpSpPr>
        <a:xfrm>
          <a:off x="0" y="0"/>
          <a:ext cx="0" cy="0"/>
          <a:chOff x="0" y="0"/>
          <a:chExt cx="0" cy="0"/>
        </a:xfrm>
      </p:grpSpPr>
      <p:sp>
        <p:nvSpPr>
          <p:cNvPr id="1219" name="Google Shape;1219;p1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20" name="Google Shape;1220;p1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9" name="Shape 1229"/>
        <p:cNvGrpSpPr/>
        <p:nvPr/>
      </p:nvGrpSpPr>
      <p:grpSpPr>
        <a:xfrm>
          <a:off x="0" y="0"/>
          <a:ext cx="0" cy="0"/>
          <a:chOff x="0" y="0"/>
          <a:chExt cx="0" cy="0"/>
        </a:xfrm>
      </p:grpSpPr>
      <p:sp>
        <p:nvSpPr>
          <p:cNvPr id="1230" name="Google Shape;1230;p1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31" name="Google Shape;1231;p1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0" name="Shape 1240"/>
        <p:cNvGrpSpPr/>
        <p:nvPr/>
      </p:nvGrpSpPr>
      <p:grpSpPr>
        <a:xfrm>
          <a:off x="0" y="0"/>
          <a:ext cx="0" cy="0"/>
          <a:chOff x="0" y="0"/>
          <a:chExt cx="0" cy="0"/>
        </a:xfrm>
      </p:grpSpPr>
      <p:sp>
        <p:nvSpPr>
          <p:cNvPr id="1241" name="Google Shape;1241;p1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42" name="Google Shape;1242;p1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1" name="Shape 1251"/>
        <p:cNvGrpSpPr/>
        <p:nvPr/>
      </p:nvGrpSpPr>
      <p:grpSpPr>
        <a:xfrm>
          <a:off x="0" y="0"/>
          <a:ext cx="0" cy="0"/>
          <a:chOff x="0" y="0"/>
          <a:chExt cx="0" cy="0"/>
        </a:xfrm>
      </p:grpSpPr>
      <p:sp>
        <p:nvSpPr>
          <p:cNvPr id="1252" name="Google Shape;1252;p13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3" name="Google Shape;1253;p1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7" name="Shape 1257"/>
        <p:cNvGrpSpPr/>
        <p:nvPr/>
      </p:nvGrpSpPr>
      <p:grpSpPr>
        <a:xfrm>
          <a:off x="0" y="0"/>
          <a:ext cx="0" cy="0"/>
          <a:chOff x="0" y="0"/>
          <a:chExt cx="0" cy="0"/>
        </a:xfrm>
      </p:grpSpPr>
      <p:sp>
        <p:nvSpPr>
          <p:cNvPr id="1258" name="Google Shape;1258;p13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9" name="Google Shape;1259;p1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3" name="Shape 1263"/>
        <p:cNvGrpSpPr/>
        <p:nvPr/>
      </p:nvGrpSpPr>
      <p:grpSpPr>
        <a:xfrm>
          <a:off x="0" y="0"/>
          <a:ext cx="0" cy="0"/>
          <a:chOff x="0" y="0"/>
          <a:chExt cx="0" cy="0"/>
        </a:xfrm>
      </p:grpSpPr>
      <p:sp>
        <p:nvSpPr>
          <p:cNvPr id="1264" name="Google Shape;1264;p13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65" name="Google Shape;1265;p1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9" name="Shape 1269"/>
        <p:cNvGrpSpPr/>
        <p:nvPr/>
      </p:nvGrpSpPr>
      <p:grpSpPr>
        <a:xfrm>
          <a:off x="0" y="0"/>
          <a:ext cx="0" cy="0"/>
          <a:chOff x="0" y="0"/>
          <a:chExt cx="0" cy="0"/>
        </a:xfrm>
      </p:grpSpPr>
      <p:sp>
        <p:nvSpPr>
          <p:cNvPr id="1270" name="Google Shape;1270;p13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71" name="Google Shape;1271;p1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5" name="Shape 1275"/>
        <p:cNvGrpSpPr/>
        <p:nvPr/>
      </p:nvGrpSpPr>
      <p:grpSpPr>
        <a:xfrm>
          <a:off x="0" y="0"/>
          <a:ext cx="0" cy="0"/>
          <a:chOff x="0" y="0"/>
          <a:chExt cx="0" cy="0"/>
        </a:xfrm>
      </p:grpSpPr>
      <p:sp>
        <p:nvSpPr>
          <p:cNvPr id="1276" name="Google Shape;1276;p13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77" name="Google Shape;1277;p1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1" name="Shape 1281"/>
        <p:cNvGrpSpPr/>
        <p:nvPr/>
      </p:nvGrpSpPr>
      <p:grpSpPr>
        <a:xfrm>
          <a:off x="0" y="0"/>
          <a:ext cx="0" cy="0"/>
          <a:chOff x="0" y="0"/>
          <a:chExt cx="0" cy="0"/>
        </a:xfrm>
      </p:grpSpPr>
      <p:sp>
        <p:nvSpPr>
          <p:cNvPr id="1282" name="Google Shape;1282;p13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83" name="Google Shape;1283;p1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7" name="Shape 1287"/>
        <p:cNvGrpSpPr/>
        <p:nvPr/>
      </p:nvGrpSpPr>
      <p:grpSpPr>
        <a:xfrm>
          <a:off x="0" y="0"/>
          <a:ext cx="0" cy="0"/>
          <a:chOff x="0" y="0"/>
          <a:chExt cx="0" cy="0"/>
        </a:xfrm>
      </p:grpSpPr>
      <p:sp>
        <p:nvSpPr>
          <p:cNvPr id="1288" name="Google Shape;1288;p13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89" name="Google Shape;1289;p1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4" name="Google Shape;214;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3" name="Shape 1293"/>
        <p:cNvGrpSpPr/>
        <p:nvPr/>
      </p:nvGrpSpPr>
      <p:grpSpPr>
        <a:xfrm>
          <a:off x="0" y="0"/>
          <a:ext cx="0" cy="0"/>
          <a:chOff x="0" y="0"/>
          <a:chExt cx="0" cy="0"/>
        </a:xfrm>
      </p:grpSpPr>
      <p:sp>
        <p:nvSpPr>
          <p:cNvPr id="1294" name="Google Shape;1294;p14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95" name="Google Shape;1295;p1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9" name="Shape 1299"/>
        <p:cNvGrpSpPr/>
        <p:nvPr/>
      </p:nvGrpSpPr>
      <p:grpSpPr>
        <a:xfrm>
          <a:off x="0" y="0"/>
          <a:ext cx="0" cy="0"/>
          <a:chOff x="0" y="0"/>
          <a:chExt cx="0" cy="0"/>
        </a:xfrm>
      </p:grpSpPr>
      <p:sp>
        <p:nvSpPr>
          <p:cNvPr id="1300" name="Google Shape;1300;p14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01" name="Google Shape;1301;p1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5" name="Shape 1305"/>
        <p:cNvGrpSpPr/>
        <p:nvPr/>
      </p:nvGrpSpPr>
      <p:grpSpPr>
        <a:xfrm>
          <a:off x="0" y="0"/>
          <a:ext cx="0" cy="0"/>
          <a:chOff x="0" y="0"/>
          <a:chExt cx="0" cy="0"/>
        </a:xfrm>
      </p:grpSpPr>
      <p:sp>
        <p:nvSpPr>
          <p:cNvPr id="1306" name="Google Shape;1306;p14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07" name="Google Shape;1307;p1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1" name="Shape 1311"/>
        <p:cNvGrpSpPr/>
        <p:nvPr/>
      </p:nvGrpSpPr>
      <p:grpSpPr>
        <a:xfrm>
          <a:off x="0" y="0"/>
          <a:ext cx="0" cy="0"/>
          <a:chOff x="0" y="0"/>
          <a:chExt cx="0" cy="0"/>
        </a:xfrm>
      </p:grpSpPr>
      <p:sp>
        <p:nvSpPr>
          <p:cNvPr id="1312" name="Google Shape;1312;p14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3" name="Google Shape;1313;p1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7" name="Shape 1317"/>
        <p:cNvGrpSpPr/>
        <p:nvPr/>
      </p:nvGrpSpPr>
      <p:grpSpPr>
        <a:xfrm>
          <a:off x="0" y="0"/>
          <a:ext cx="0" cy="0"/>
          <a:chOff x="0" y="0"/>
          <a:chExt cx="0" cy="0"/>
        </a:xfrm>
      </p:grpSpPr>
      <p:sp>
        <p:nvSpPr>
          <p:cNvPr id="1318" name="Google Shape;1318;p14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lang="en-US" sz="1200">
                <a:solidFill>
                  <a:schemeClr val="dk1"/>
                </a:solidFill>
                <a:latin typeface="Arial"/>
                <a:ea typeface="Arial"/>
                <a:cs typeface="Arial"/>
                <a:sym typeface="Arial"/>
              </a:rPr>
              <a:t>‹#›</a:t>
            </a:fld>
            <a:endParaRPr b="0" sz="1200">
              <a:solidFill>
                <a:schemeClr val="dk1"/>
              </a:solidFill>
              <a:latin typeface="Arial"/>
              <a:ea typeface="Arial"/>
              <a:cs typeface="Arial"/>
              <a:sym typeface="Arial"/>
            </a:endParaRPr>
          </a:p>
        </p:txBody>
      </p:sp>
      <p:sp>
        <p:nvSpPr>
          <p:cNvPr id="1319" name="Google Shape;1319;p1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20" name="Google Shape;1320;p14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Tree>
  </p:cSld>
  <p:clrMapOvr>
    <a:masterClrMapping/>
  </p:clrMapOvr>
</p:notes>
</file>

<file path=ppt/notesSlides/notesSlide1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4" name="Shape 1324"/>
        <p:cNvGrpSpPr/>
        <p:nvPr/>
      </p:nvGrpSpPr>
      <p:grpSpPr>
        <a:xfrm>
          <a:off x="0" y="0"/>
          <a:ext cx="0" cy="0"/>
          <a:chOff x="0" y="0"/>
          <a:chExt cx="0" cy="0"/>
        </a:xfrm>
      </p:grpSpPr>
      <p:sp>
        <p:nvSpPr>
          <p:cNvPr id="1325" name="Google Shape;1325;p14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26" name="Google Shape;1326;p1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3" name="Shape 1333"/>
        <p:cNvGrpSpPr/>
        <p:nvPr/>
      </p:nvGrpSpPr>
      <p:grpSpPr>
        <a:xfrm>
          <a:off x="0" y="0"/>
          <a:ext cx="0" cy="0"/>
          <a:chOff x="0" y="0"/>
          <a:chExt cx="0" cy="0"/>
        </a:xfrm>
      </p:grpSpPr>
      <p:sp>
        <p:nvSpPr>
          <p:cNvPr id="1334" name="Google Shape;1334;p14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
        <p:nvSpPr>
          <p:cNvPr id="1335" name="Google Shape;1335;p1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36" name="Google Shape;1336;p14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1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0" name="Shape 1340"/>
        <p:cNvGrpSpPr/>
        <p:nvPr/>
      </p:nvGrpSpPr>
      <p:grpSpPr>
        <a:xfrm>
          <a:off x="0" y="0"/>
          <a:ext cx="0" cy="0"/>
          <a:chOff x="0" y="0"/>
          <a:chExt cx="0" cy="0"/>
        </a:xfrm>
      </p:grpSpPr>
      <p:sp>
        <p:nvSpPr>
          <p:cNvPr id="1341" name="Google Shape;1341;p14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
        <p:nvSpPr>
          <p:cNvPr id="1342" name="Google Shape;1342;p1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43" name="Google Shape;1343;p14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1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8" name="Shape 1348"/>
        <p:cNvGrpSpPr/>
        <p:nvPr/>
      </p:nvGrpSpPr>
      <p:grpSpPr>
        <a:xfrm>
          <a:off x="0" y="0"/>
          <a:ext cx="0" cy="0"/>
          <a:chOff x="0" y="0"/>
          <a:chExt cx="0" cy="0"/>
        </a:xfrm>
      </p:grpSpPr>
      <p:sp>
        <p:nvSpPr>
          <p:cNvPr id="1349" name="Google Shape;1349;p14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
        <p:nvSpPr>
          <p:cNvPr id="1350" name="Google Shape;1350;p1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51" name="Google Shape;1351;p14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1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7" name="Shape 1357"/>
        <p:cNvGrpSpPr/>
        <p:nvPr/>
      </p:nvGrpSpPr>
      <p:grpSpPr>
        <a:xfrm>
          <a:off x="0" y="0"/>
          <a:ext cx="0" cy="0"/>
          <a:chOff x="0" y="0"/>
          <a:chExt cx="0" cy="0"/>
        </a:xfrm>
      </p:grpSpPr>
      <p:sp>
        <p:nvSpPr>
          <p:cNvPr id="1358" name="Google Shape;1358;p14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
        <p:nvSpPr>
          <p:cNvPr id="1359" name="Google Shape;1359;p1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60" name="Google Shape;1360;p14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0" name="Google Shape;220;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4" name="Shape 1364"/>
        <p:cNvGrpSpPr/>
        <p:nvPr/>
      </p:nvGrpSpPr>
      <p:grpSpPr>
        <a:xfrm>
          <a:off x="0" y="0"/>
          <a:ext cx="0" cy="0"/>
          <a:chOff x="0" y="0"/>
          <a:chExt cx="0" cy="0"/>
        </a:xfrm>
      </p:grpSpPr>
      <p:sp>
        <p:nvSpPr>
          <p:cNvPr id="1365" name="Google Shape;1365;p15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
        <p:nvSpPr>
          <p:cNvPr id="1366" name="Google Shape;1366;p1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67" name="Google Shape;1367;p15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1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2" name="Shape 1372"/>
        <p:cNvGrpSpPr/>
        <p:nvPr/>
      </p:nvGrpSpPr>
      <p:grpSpPr>
        <a:xfrm>
          <a:off x="0" y="0"/>
          <a:ext cx="0" cy="0"/>
          <a:chOff x="0" y="0"/>
          <a:chExt cx="0" cy="0"/>
        </a:xfrm>
      </p:grpSpPr>
      <p:sp>
        <p:nvSpPr>
          <p:cNvPr id="1373" name="Google Shape;1373;p15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
        <p:nvSpPr>
          <p:cNvPr id="1374" name="Google Shape;1374;p15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75" name="Google Shape;1375;p15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1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9" name="Shape 1379"/>
        <p:cNvGrpSpPr/>
        <p:nvPr/>
      </p:nvGrpSpPr>
      <p:grpSpPr>
        <a:xfrm>
          <a:off x="0" y="0"/>
          <a:ext cx="0" cy="0"/>
          <a:chOff x="0" y="0"/>
          <a:chExt cx="0" cy="0"/>
        </a:xfrm>
      </p:grpSpPr>
      <p:sp>
        <p:nvSpPr>
          <p:cNvPr id="1380" name="Google Shape;1380;p15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
        <p:nvSpPr>
          <p:cNvPr id="1381" name="Google Shape;1381;p15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82" name="Google Shape;1382;p15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1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2" name="Shape 1392"/>
        <p:cNvGrpSpPr/>
        <p:nvPr/>
      </p:nvGrpSpPr>
      <p:grpSpPr>
        <a:xfrm>
          <a:off x="0" y="0"/>
          <a:ext cx="0" cy="0"/>
          <a:chOff x="0" y="0"/>
          <a:chExt cx="0" cy="0"/>
        </a:xfrm>
      </p:grpSpPr>
      <p:sp>
        <p:nvSpPr>
          <p:cNvPr id="1393" name="Google Shape;1393;p15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
        <p:nvSpPr>
          <p:cNvPr id="1394" name="Google Shape;1394;p15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95" name="Google Shape;1395;p15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1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1" name="Shape 1401"/>
        <p:cNvGrpSpPr/>
        <p:nvPr/>
      </p:nvGrpSpPr>
      <p:grpSpPr>
        <a:xfrm>
          <a:off x="0" y="0"/>
          <a:ext cx="0" cy="0"/>
          <a:chOff x="0" y="0"/>
          <a:chExt cx="0" cy="0"/>
        </a:xfrm>
      </p:grpSpPr>
      <p:sp>
        <p:nvSpPr>
          <p:cNvPr id="1402" name="Google Shape;1402;p15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03" name="Google Shape;1403;p15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7" name="Shape 1407"/>
        <p:cNvGrpSpPr/>
        <p:nvPr/>
      </p:nvGrpSpPr>
      <p:grpSpPr>
        <a:xfrm>
          <a:off x="0" y="0"/>
          <a:ext cx="0" cy="0"/>
          <a:chOff x="0" y="0"/>
          <a:chExt cx="0" cy="0"/>
        </a:xfrm>
      </p:grpSpPr>
      <p:sp>
        <p:nvSpPr>
          <p:cNvPr id="1408" name="Google Shape;1408;p15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09" name="Google Shape;1409;p15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3" name="Shape 1413"/>
        <p:cNvGrpSpPr/>
        <p:nvPr/>
      </p:nvGrpSpPr>
      <p:grpSpPr>
        <a:xfrm>
          <a:off x="0" y="0"/>
          <a:ext cx="0" cy="0"/>
          <a:chOff x="0" y="0"/>
          <a:chExt cx="0" cy="0"/>
        </a:xfrm>
      </p:grpSpPr>
      <p:sp>
        <p:nvSpPr>
          <p:cNvPr id="1414" name="Google Shape;1414;p15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15" name="Google Shape;1415;p15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9" name="Shape 1419"/>
        <p:cNvGrpSpPr/>
        <p:nvPr/>
      </p:nvGrpSpPr>
      <p:grpSpPr>
        <a:xfrm>
          <a:off x="0" y="0"/>
          <a:ext cx="0" cy="0"/>
          <a:chOff x="0" y="0"/>
          <a:chExt cx="0" cy="0"/>
        </a:xfrm>
      </p:grpSpPr>
      <p:sp>
        <p:nvSpPr>
          <p:cNvPr id="1420" name="Google Shape;1420;p15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21" name="Google Shape;1421;p15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5" name="Shape 1425"/>
        <p:cNvGrpSpPr/>
        <p:nvPr/>
      </p:nvGrpSpPr>
      <p:grpSpPr>
        <a:xfrm>
          <a:off x="0" y="0"/>
          <a:ext cx="0" cy="0"/>
          <a:chOff x="0" y="0"/>
          <a:chExt cx="0" cy="0"/>
        </a:xfrm>
      </p:grpSpPr>
      <p:sp>
        <p:nvSpPr>
          <p:cNvPr id="1426" name="Google Shape;1426;p15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27" name="Google Shape;1427;p15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1" name="Shape 1431"/>
        <p:cNvGrpSpPr/>
        <p:nvPr/>
      </p:nvGrpSpPr>
      <p:grpSpPr>
        <a:xfrm>
          <a:off x="0" y="0"/>
          <a:ext cx="0" cy="0"/>
          <a:chOff x="0" y="0"/>
          <a:chExt cx="0" cy="0"/>
        </a:xfrm>
      </p:grpSpPr>
      <p:sp>
        <p:nvSpPr>
          <p:cNvPr id="1432" name="Google Shape;1432;p15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3" name="Google Shape;1433;p15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6" name="Google Shape;226;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7" name="Shape 1437"/>
        <p:cNvGrpSpPr/>
        <p:nvPr/>
      </p:nvGrpSpPr>
      <p:grpSpPr>
        <a:xfrm>
          <a:off x="0" y="0"/>
          <a:ext cx="0" cy="0"/>
          <a:chOff x="0" y="0"/>
          <a:chExt cx="0" cy="0"/>
        </a:xfrm>
      </p:grpSpPr>
      <p:sp>
        <p:nvSpPr>
          <p:cNvPr id="1438" name="Google Shape;1438;p16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9" name="Google Shape;1439;p16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4" name="Shape 1444"/>
        <p:cNvGrpSpPr/>
        <p:nvPr/>
      </p:nvGrpSpPr>
      <p:grpSpPr>
        <a:xfrm>
          <a:off x="0" y="0"/>
          <a:ext cx="0" cy="0"/>
          <a:chOff x="0" y="0"/>
          <a:chExt cx="0" cy="0"/>
        </a:xfrm>
      </p:grpSpPr>
      <p:sp>
        <p:nvSpPr>
          <p:cNvPr id="1445" name="Google Shape;1445;p16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46" name="Google Shape;1446;p16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0" name="Shape 1450"/>
        <p:cNvGrpSpPr/>
        <p:nvPr/>
      </p:nvGrpSpPr>
      <p:grpSpPr>
        <a:xfrm>
          <a:off x="0" y="0"/>
          <a:ext cx="0" cy="0"/>
          <a:chOff x="0" y="0"/>
          <a:chExt cx="0" cy="0"/>
        </a:xfrm>
      </p:grpSpPr>
      <p:sp>
        <p:nvSpPr>
          <p:cNvPr id="1451" name="Google Shape;1451;p16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2" name="Google Shape;1452;p16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6" name="Shape 1456"/>
        <p:cNvGrpSpPr/>
        <p:nvPr/>
      </p:nvGrpSpPr>
      <p:grpSpPr>
        <a:xfrm>
          <a:off x="0" y="0"/>
          <a:ext cx="0" cy="0"/>
          <a:chOff x="0" y="0"/>
          <a:chExt cx="0" cy="0"/>
        </a:xfrm>
      </p:grpSpPr>
      <p:sp>
        <p:nvSpPr>
          <p:cNvPr id="1457" name="Google Shape;1457;p16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8" name="Google Shape;1458;p16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2" name="Shape 1462"/>
        <p:cNvGrpSpPr/>
        <p:nvPr/>
      </p:nvGrpSpPr>
      <p:grpSpPr>
        <a:xfrm>
          <a:off x="0" y="0"/>
          <a:ext cx="0" cy="0"/>
          <a:chOff x="0" y="0"/>
          <a:chExt cx="0" cy="0"/>
        </a:xfrm>
      </p:grpSpPr>
      <p:sp>
        <p:nvSpPr>
          <p:cNvPr id="1463" name="Google Shape;1463;p16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4" name="Google Shape;1464;p16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8" name="Shape 1468"/>
        <p:cNvGrpSpPr/>
        <p:nvPr/>
      </p:nvGrpSpPr>
      <p:grpSpPr>
        <a:xfrm>
          <a:off x="0" y="0"/>
          <a:ext cx="0" cy="0"/>
          <a:chOff x="0" y="0"/>
          <a:chExt cx="0" cy="0"/>
        </a:xfrm>
      </p:grpSpPr>
      <p:sp>
        <p:nvSpPr>
          <p:cNvPr id="1469" name="Google Shape;1469;p16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70" name="Google Shape;1470;p16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4" name="Shape 1474"/>
        <p:cNvGrpSpPr/>
        <p:nvPr/>
      </p:nvGrpSpPr>
      <p:grpSpPr>
        <a:xfrm>
          <a:off x="0" y="0"/>
          <a:ext cx="0" cy="0"/>
          <a:chOff x="0" y="0"/>
          <a:chExt cx="0" cy="0"/>
        </a:xfrm>
      </p:grpSpPr>
      <p:sp>
        <p:nvSpPr>
          <p:cNvPr id="1475" name="Google Shape;1475;p16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76" name="Google Shape;1476;p16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0" name="Shape 1480"/>
        <p:cNvGrpSpPr/>
        <p:nvPr/>
      </p:nvGrpSpPr>
      <p:grpSpPr>
        <a:xfrm>
          <a:off x="0" y="0"/>
          <a:ext cx="0" cy="0"/>
          <a:chOff x="0" y="0"/>
          <a:chExt cx="0" cy="0"/>
        </a:xfrm>
      </p:grpSpPr>
      <p:sp>
        <p:nvSpPr>
          <p:cNvPr id="1481" name="Google Shape;1481;p16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82" name="Google Shape;1482;p16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6" name="Shape 1486"/>
        <p:cNvGrpSpPr/>
        <p:nvPr/>
      </p:nvGrpSpPr>
      <p:grpSpPr>
        <a:xfrm>
          <a:off x="0" y="0"/>
          <a:ext cx="0" cy="0"/>
          <a:chOff x="0" y="0"/>
          <a:chExt cx="0" cy="0"/>
        </a:xfrm>
      </p:grpSpPr>
      <p:sp>
        <p:nvSpPr>
          <p:cNvPr id="1487" name="Google Shape;1487;p16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88" name="Google Shape;1488;p16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2" name="Shape 1492"/>
        <p:cNvGrpSpPr/>
        <p:nvPr/>
      </p:nvGrpSpPr>
      <p:grpSpPr>
        <a:xfrm>
          <a:off x="0" y="0"/>
          <a:ext cx="0" cy="0"/>
          <a:chOff x="0" y="0"/>
          <a:chExt cx="0" cy="0"/>
        </a:xfrm>
      </p:grpSpPr>
      <p:sp>
        <p:nvSpPr>
          <p:cNvPr id="1493" name="Google Shape;1493;p16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94" name="Google Shape;1494;p16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2" name="Google Shape;232;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8" name="Shape 1498"/>
        <p:cNvGrpSpPr/>
        <p:nvPr/>
      </p:nvGrpSpPr>
      <p:grpSpPr>
        <a:xfrm>
          <a:off x="0" y="0"/>
          <a:ext cx="0" cy="0"/>
          <a:chOff x="0" y="0"/>
          <a:chExt cx="0" cy="0"/>
        </a:xfrm>
      </p:grpSpPr>
      <p:sp>
        <p:nvSpPr>
          <p:cNvPr id="1499" name="Google Shape;1499;p17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00" name="Google Shape;1500;p17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4" name="Shape 1504"/>
        <p:cNvGrpSpPr/>
        <p:nvPr/>
      </p:nvGrpSpPr>
      <p:grpSpPr>
        <a:xfrm>
          <a:off x="0" y="0"/>
          <a:ext cx="0" cy="0"/>
          <a:chOff x="0" y="0"/>
          <a:chExt cx="0" cy="0"/>
        </a:xfrm>
      </p:grpSpPr>
      <p:sp>
        <p:nvSpPr>
          <p:cNvPr id="1505" name="Google Shape;1505;p17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06" name="Google Shape;1506;p17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0" name="Shape 1510"/>
        <p:cNvGrpSpPr/>
        <p:nvPr/>
      </p:nvGrpSpPr>
      <p:grpSpPr>
        <a:xfrm>
          <a:off x="0" y="0"/>
          <a:ext cx="0" cy="0"/>
          <a:chOff x="0" y="0"/>
          <a:chExt cx="0" cy="0"/>
        </a:xfrm>
      </p:grpSpPr>
      <p:sp>
        <p:nvSpPr>
          <p:cNvPr id="1511" name="Google Shape;1511;p17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12" name="Google Shape;1512;p17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6" name="Shape 1516"/>
        <p:cNvGrpSpPr/>
        <p:nvPr/>
      </p:nvGrpSpPr>
      <p:grpSpPr>
        <a:xfrm>
          <a:off x="0" y="0"/>
          <a:ext cx="0" cy="0"/>
          <a:chOff x="0" y="0"/>
          <a:chExt cx="0" cy="0"/>
        </a:xfrm>
      </p:grpSpPr>
      <p:sp>
        <p:nvSpPr>
          <p:cNvPr id="1517" name="Google Shape;1517;p17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18" name="Google Shape;1518;p17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2" name="Shape 1522"/>
        <p:cNvGrpSpPr/>
        <p:nvPr/>
      </p:nvGrpSpPr>
      <p:grpSpPr>
        <a:xfrm>
          <a:off x="0" y="0"/>
          <a:ext cx="0" cy="0"/>
          <a:chOff x="0" y="0"/>
          <a:chExt cx="0" cy="0"/>
        </a:xfrm>
      </p:grpSpPr>
      <p:sp>
        <p:nvSpPr>
          <p:cNvPr id="1523" name="Google Shape;1523;p17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24" name="Google Shape;1524;p17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8" name="Shape 1528"/>
        <p:cNvGrpSpPr/>
        <p:nvPr/>
      </p:nvGrpSpPr>
      <p:grpSpPr>
        <a:xfrm>
          <a:off x="0" y="0"/>
          <a:ext cx="0" cy="0"/>
          <a:chOff x="0" y="0"/>
          <a:chExt cx="0" cy="0"/>
        </a:xfrm>
      </p:grpSpPr>
      <p:sp>
        <p:nvSpPr>
          <p:cNvPr id="1529" name="Google Shape;1529;p17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30" name="Google Shape;1530;p17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4" name="Shape 1534"/>
        <p:cNvGrpSpPr/>
        <p:nvPr/>
      </p:nvGrpSpPr>
      <p:grpSpPr>
        <a:xfrm>
          <a:off x="0" y="0"/>
          <a:ext cx="0" cy="0"/>
          <a:chOff x="0" y="0"/>
          <a:chExt cx="0" cy="0"/>
        </a:xfrm>
      </p:grpSpPr>
      <p:sp>
        <p:nvSpPr>
          <p:cNvPr id="1535" name="Google Shape;1535;p17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36" name="Google Shape;1536;p17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0" name="Shape 1540"/>
        <p:cNvGrpSpPr/>
        <p:nvPr/>
      </p:nvGrpSpPr>
      <p:grpSpPr>
        <a:xfrm>
          <a:off x="0" y="0"/>
          <a:ext cx="0" cy="0"/>
          <a:chOff x="0" y="0"/>
          <a:chExt cx="0" cy="0"/>
        </a:xfrm>
      </p:grpSpPr>
      <p:sp>
        <p:nvSpPr>
          <p:cNvPr id="1541" name="Google Shape;1541;p17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42" name="Google Shape;1542;p17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6" name="Shape 1546"/>
        <p:cNvGrpSpPr/>
        <p:nvPr/>
      </p:nvGrpSpPr>
      <p:grpSpPr>
        <a:xfrm>
          <a:off x="0" y="0"/>
          <a:ext cx="0" cy="0"/>
          <a:chOff x="0" y="0"/>
          <a:chExt cx="0" cy="0"/>
        </a:xfrm>
      </p:grpSpPr>
      <p:sp>
        <p:nvSpPr>
          <p:cNvPr id="1547" name="Google Shape;1547;p17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48" name="Google Shape;1548;p17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2" name="Shape 1552"/>
        <p:cNvGrpSpPr/>
        <p:nvPr/>
      </p:nvGrpSpPr>
      <p:grpSpPr>
        <a:xfrm>
          <a:off x="0" y="0"/>
          <a:ext cx="0" cy="0"/>
          <a:chOff x="0" y="0"/>
          <a:chExt cx="0" cy="0"/>
        </a:xfrm>
      </p:grpSpPr>
      <p:sp>
        <p:nvSpPr>
          <p:cNvPr id="1553" name="Google Shape;1553;p17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54" name="Google Shape;1554;p17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9" name="Google Shape;239;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8" name="Shape 1558"/>
        <p:cNvGrpSpPr/>
        <p:nvPr/>
      </p:nvGrpSpPr>
      <p:grpSpPr>
        <a:xfrm>
          <a:off x="0" y="0"/>
          <a:ext cx="0" cy="0"/>
          <a:chOff x="0" y="0"/>
          <a:chExt cx="0" cy="0"/>
        </a:xfrm>
      </p:grpSpPr>
      <p:sp>
        <p:nvSpPr>
          <p:cNvPr id="1559" name="Google Shape;1559;p18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60" name="Google Shape;1560;p18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4" name="Shape 1564"/>
        <p:cNvGrpSpPr/>
        <p:nvPr/>
      </p:nvGrpSpPr>
      <p:grpSpPr>
        <a:xfrm>
          <a:off x="0" y="0"/>
          <a:ext cx="0" cy="0"/>
          <a:chOff x="0" y="0"/>
          <a:chExt cx="0" cy="0"/>
        </a:xfrm>
      </p:grpSpPr>
      <p:sp>
        <p:nvSpPr>
          <p:cNvPr id="1565" name="Google Shape;1565;p18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66" name="Google Shape;1566;p18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1" name="Shape 1571"/>
        <p:cNvGrpSpPr/>
        <p:nvPr/>
      </p:nvGrpSpPr>
      <p:grpSpPr>
        <a:xfrm>
          <a:off x="0" y="0"/>
          <a:ext cx="0" cy="0"/>
          <a:chOff x="0" y="0"/>
          <a:chExt cx="0" cy="0"/>
        </a:xfrm>
      </p:grpSpPr>
      <p:sp>
        <p:nvSpPr>
          <p:cNvPr id="1572" name="Google Shape;1572;p18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73" name="Google Shape;1573;p18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7" name="Shape 1577"/>
        <p:cNvGrpSpPr/>
        <p:nvPr/>
      </p:nvGrpSpPr>
      <p:grpSpPr>
        <a:xfrm>
          <a:off x="0" y="0"/>
          <a:ext cx="0" cy="0"/>
          <a:chOff x="0" y="0"/>
          <a:chExt cx="0" cy="0"/>
        </a:xfrm>
      </p:grpSpPr>
      <p:sp>
        <p:nvSpPr>
          <p:cNvPr id="1578" name="Google Shape;1578;p18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79" name="Google Shape;1579;p18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3" name="Shape 1583"/>
        <p:cNvGrpSpPr/>
        <p:nvPr/>
      </p:nvGrpSpPr>
      <p:grpSpPr>
        <a:xfrm>
          <a:off x="0" y="0"/>
          <a:ext cx="0" cy="0"/>
          <a:chOff x="0" y="0"/>
          <a:chExt cx="0" cy="0"/>
        </a:xfrm>
      </p:grpSpPr>
      <p:sp>
        <p:nvSpPr>
          <p:cNvPr id="1584" name="Google Shape;1584;p18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85" name="Google Shape;1585;p18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9" name="Shape 1589"/>
        <p:cNvGrpSpPr/>
        <p:nvPr/>
      </p:nvGrpSpPr>
      <p:grpSpPr>
        <a:xfrm>
          <a:off x="0" y="0"/>
          <a:ext cx="0" cy="0"/>
          <a:chOff x="0" y="0"/>
          <a:chExt cx="0" cy="0"/>
        </a:xfrm>
      </p:grpSpPr>
      <p:sp>
        <p:nvSpPr>
          <p:cNvPr id="1590" name="Google Shape;1590;p18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91" name="Google Shape;1591;p18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5" name="Shape 1595"/>
        <p:cNvGrpSpPr/>
        <p:nvPr/>
      </p:nvGrpSpPr>
      <p:grpSpPr>
        <a:xfrm>
          <a:off x="0" y="0"/>
          <a:ext cx="0" cy="0"/>
          <a:chOff x="0" y="0"/>
          <a:chExt cx="0" cy="0"/>
        </a:xfrm>
      </p:grpSpPr>
      <p:sp>
        <p:nvSpPr>
          <p:cNvPr id="1596" name="Google Shape;1596;p18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97" name="Google Shape;1597;p18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1" name="Shape 1601"/>
        <p:cNvGrpSpPr/>
        <p:nvPr/>
      </p:nvGrpSpPr>
      <p:grpSpPr>
        <a:xfrm>
          <a:off x="0" y="0"/>
          <a:ext cx="0" cy="0"/>
          <a:chOff x="0" y="0"/>
          <a:chExt cx="0" cy="0"/>
        </a:xfrm>
      </p:grpSpPr>
      <p:sp>
        <p:nvSpPr>
          <p:cNvPr id="1602" name="Google Shape;1602;p18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03" name="Google Shape;1603;p18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5" name="Google Shape;245;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8" name="Google Shape;128;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1" name="Google Shape;251;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7" name="Google Shape;257;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2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latin typeface="Times New Roman"/>
                <a:ea typeface="Times New Roman"/>
                <a:cs typeface="Times New Roman"/>
                <a:sym typeface="Times New Roman"/>
              </a:rPr>
              <a:t>‹#›</a:t>
            </a:fld>
            <a:endParaRPr>
              <a:latin typeface="Times New Roman"/>
              <a:ea typeface="Times New Roman"/>
              <a:cs typeface="Times New Roman"/>
              <a:sym typeface="Times New Roman"/>
            </a:endParaRPr>
          </a:p>
        </p:txBody>
      </p:sp>
      <p:sp>
        <p:nvSpPr>
          <p:cNvPr id="263" name="Google Shape;263;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64" name="Google Shape;264;p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0" name="Google Shape;270;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9" name="Google Shape;279;p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280" name="Google Shape;280;p2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6" name="Google Shape;286;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2" name="Google Shape;292;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8" name="Google Shape;298;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p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5" name="Google Shape;305;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p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1" name="Google Shape;311;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4" name="Google Shape;134;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p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7" name="Google Shape;317;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p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3" name="Google Shape;323;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p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0" name="Google Shape;330;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p3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7" name="Google Shape;337;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p3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4" name="Google Shape;344;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p3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1" name="Google Shape;351;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p3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8" name="Google Shape;358;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p3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5" name="Google Shape;365;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p3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2" name="Google Shape;372;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p3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9" name="Google Shape;379;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0" name="Google Shape;140;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p4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6" name="Google Shape;386;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p4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2" name="Google Shape;392;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p4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9" name="Google Shape;399;p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p4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6" name="Google Shape;406;p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p4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3" name="Google Shape;413;p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p4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9" name="Google Shape;419;p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p4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5" name="Google Shape;425;p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p4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1" name="Google Shape;431;p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p4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7" name="Google Shape;437;p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p4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3" name="Google Shape;443;p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7" name="Google Shape;147;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p5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9" name="Google Shape;449;p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p5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5" name="Google Shape;455;p5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p5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1" name="Google Shape;461;p5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p5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7" name="Google Shape;467;p5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p5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3" name="Google Shape;473;p5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p5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9" name="Google Shape;479;p5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p5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5" name="Google Shape;485;p5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2" name="Shape 512"/>
        <p:cNvGrpSpPr/>
        <p:nvPr/>
      </p:nvGrpSpPr>
      <p:grpSpPr>
        <a:xfrm>
          <a:off x="0" y="0"/>
          <a:ext cx="0" cy="0"/>
          <a:chOff x="0" y="0"/>
          <a:chExt cx="0" cy="0"/>
        </a:xfrm>
      </p:grpSpPr>
      <p:sp>
        <p:nvSpPr>
          <p:cNvPr id="513" name="Google Shape;513;p5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4" name="Google Shape;514;p5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4" name="Shape 524"/>
        <p:cNvGrpSpPr/>
        <p:nvPr/>
      </p:nvGrpSpPr>
      <p:grpSpPr>
        <a:xfrm>
          <a:off x="0" y="0"/>
          <a:ext cx="0" cy="0"/>
          <a:chOff x="0" y="0"/>
          <a:chExt cx="0" cy="0"/>
        </a:xfrm>
      </p:grpSpPr>
      <p:sp>
        <p:nvSpPr>
          <p:cNvPr id="525" name="Google Shape;525;p5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6" name="Google Shape;526;p5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0" name="Shape 530"/>
        <p:cNvGrpSpPr/>
        <p:nvPr/>
      </p:nvGrpSpPr>
      <p:grpSpPr>
        <a:xfrm>
          <a:off x="0" y="0"/>
          <a:ext cx="0" cy="0"/>
          <a:chOff x="0" y="0"/>
          <a:chExt cx="0" cy="0"/>
        </a:xfrm>
      </p:grpSpPr>
      <p:sp>
        <p:nvSpPr>
          <p:cNvPr id="531" name="Google Shape;531;p5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532" name="Google Shape;532;p59:notes"/>
          <p:cNvSpPr txBox="1"/>
          <p:nvPr>
            <p:ph idx="1" type="body"/>
          </p:nvPr>
        </p:nvSpPr>
        <p:spPr>
          <a:xfrm>
            <a:off x="685800" y="4343400"/>
            <a:ext cx="5486400" cy="4114800"/>
          </a:xfrm>
          <a:prstGeom prst="rect">
            <a:avLst/>
          </a:prstGeom>
          <a:noFill/>
          <a:ln>
            <a:noFill/>
          </a:ln>
        </p:spPr>
        <p:txBody>
          <a:bodyPr anchorCtr="0" anchor="t" bIns="46025" lIns="92075" spcFirstLastPara="1" rIns="92075" wrap="square" tIns="46025">
            <a:normAutofit/>
          </a:bodyPr>
          <a:lstStyle/>
          <a:p>
            <a:pPr indent="0" lvl="0" marL="0" rtl="0" algn="l">
              <a:spcBef>
                <a:spcPts val="0"/>
              </a:spcBef>
              <a:spcAft>
                <a:spcPts val="0"/>
              </a:spcAft>
              <a:buNone/>
            </a:pPr>
            <a:r>
              <a:t/>
            </a:r>
            <a:endParaRPr/>
          </a:p>
        </p:txBody>
      </p:sp>
      <p:sp>
        <p:nvSpPr>
          <p:cNvPr id="533" name="Google Shape;533;p5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5" name="Google Shape;155;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0" name="Shape 540"/>
        <p:cNvGrpSpPr/>
        <p:nvPr/>
      </p:nvGrpSpPr>
      <p:grpSpPr>
        <a:xfrm>
          <a:off x="0" y="0"/>
          <a:ext cx="0" cy="0"/>
          <a:chOff x="0" y="0"/>
          <a:chExt cx="0" cy="0"/>
        </a:xfrm>
      </p:grpSpPr>
      <p:sp>
        <p:nvSpPr>
          <p:cNvPr id="541" name="Google Shape;541;p6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542" name="Google Shape;542;p60:notes"/>
          <p:cNvSpPr txBox="1"/>
          <p:nvPr>
            <p:ph idx="1" type="body"/>
          </p:nvPr>
        </p:nvSpPr>
        <p:spPr>
          <a:xfrm>
            <a:off x="685800" y="4343400"/>
            <a:ext cx="5486400" cy="4114800"/>
          </a:xfrm>
          <a:prstGeom prst="rect">
            <a:avLst/>
          </a:prstGeom>
          <a:noFill/>
          <a:ln>
            <a:noFill/>
          </a:ln>
        </p:spPr>
        <p:txBody>
          <a:bodyPr anchorCtr="0" anchor="t" bIns="46025" lIns="92075" spcFirstLastPara="1" rIns="92075" wrap="square" tIns="46025">
            <a:normAutofit/>
          </a:bodyPr>
          <a:lstStyle/>
          <a:p>
            <a:pPr indent="0" lvl="0" marL="0" rtl="0" algn="l">
              <a:spcBef>
                <a:spcPts val="0"/>
              </a:spcBef>
              <a:spcAft>
                <a:spcPts val="0"/>
              </a:spcAft>
              <a:buNone/>
            </a:pPr>
            <a:r>
              <a:t/>
            </a:r>
            <a:endParaRPr/>
          </a:p>
        </p:txBody>
      </p:sp>
      <p:sp>
        <p:nvSpPr>
          <p:cNvPr id="543" name="Google Shape;543;p6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round/>
            <a:headEnd len="sm" w="sm" type="none"/>
            <a:tailEnd len="sm" w="sm" type="none"/>
          </a:ln>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9" name="Shape 549"/>
        <p:cNvGrpSpPr/>
        <p:nvPr/>
      </p:nvGrpSpPr>
      <p:grpSpPr>
        <a:xfrm>
          <a:off x="0" y="0"/>
          <a:ext cx="0" cy="0"/>
          <a:chOff x="0" y="0"/>
          <a:chExt cx="0" cy="0"/>
        </a:xfrm>
      </p:grpSpPr>
      <p:sp>
        <p:nvSpPr>
          <p:cNvPr id="550" name="Google Shape;550;p6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551" name="Google Shape;551;p6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52" name="Google Shape;552;p6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8" name="Shape 558"/>
        <p:cNvGrpSpPr/>
        <p:nvPr/>
      </p:nvGrpSpPr>
      <p:grpSpPr>
        <a:xfrm>
          <a:off x="0" y="0"/>
          <a:ext cx="0" cy="0"/>
          <a:chOff x="0" y="0"/>
          <a:chExt cx="0" cy="0"/>
        </a:xfrm>
      </p:grpSpPr>
      <p:sp>
        <p:nvSpPr>
          <p:cNvPr id="559" name="Google Shape;559;p6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0" name="Google Shape;560;p6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4" name="Shape 564"/>
        <p:cNvGrpSpPr/>
        <p:nvPr/>
      </p:nvGrpSpPr>
      <p:grpSpPr>
        <a:xfrm>
          <a:off x="0" y="0"/>
          <a:ext cx="0" cy="0"/>
          <a:chOff x="0" y="0"/>
          <a:chExt cx="0" cy="0"/>
        </a:xfrm>
      </p:grpSpPr>
      <p:sp>
        <p:nvSpPr>
          <p:cNvPr id="565" name="Google Shape;565;p6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6" name="Google Shape;566;p6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0" name="Shape 570"/>
        <p:cNvGrpSpPr/>
        <p:nvPr/>
      </p:nvGrpSpPr>
      <p:grpSpPr>
        <a:xfrm>
          <a:off x="0" y="0"/>
          <a:ext cx="0" cy="0"/>
          <a:chOff x="0" y="0"/>
          <a:chExt cx="0" cy="0"/>
        </a:xfrm>
      </p:grpSpPr>
      <p:sp>
        <p:nvSpPr>
          <p:cNvPr id="571" name="Google Shape;571;p6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2" name="Google Shape;572;p6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7" name="Shape 577"/>
        <p:cNvGrpSpPr/>
        <p:nvPr/>
      </p:nvGrpSpPr>
      <p:grpSpPr>
        <a:xfrm>
          <a:off x="0" y="0"/>
          <a:ext cx="0" cy="0"/>
          <a:chOff x="0" y="0"/>
          <a:chExt cx="0" cy="0"/>
        </a:xfrm>
      </p:grpSpPr>
      <p:sp>
        <p:nvSpPr>
          <p:cNvPr id="578" name="Google Shape;578;p6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579" name="Google Shape;579;p6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80" name="Google Shape;580;p6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6" name="Shape 586"/>
        <p:cNvGrpSpPr/>
        <p:nvPr/>
      </p:nvGrpSpPr>
      <p:grpSpPr>
        <a:xfrm>
          <a:off x="0" y="0"/>
          <a:ext cx="0" cy="0"/>
          <a:chOff x="0" y="0"/>
          <a:chExt cx="0" cy="0"/>
        </a:xfrm>
      </p:grpSpPr>
      <p:sp>
        <p:nvSpPr>
          <p:cNvPr id="587" name="Google Shape;587;p6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8" name="Google Shape;588;p6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3" name="Shape 593"/>
        <p:cNvGrpSpPr/>
        <p:nvPr/>
      </p:nvGrpSpPr>
      <p:grpSpPr>
        <a:xfrm>
          <a:off x="0" y="0"/>
          <a:ext cx="0" cy="0"/>
          <a:chOff x="0" y="0"/>
          <a:chExt cx="0" cy="0"/>
        </a:xfrm>
      </p:grpSpPr>
      <p:sp>
        <p:nvSpPr>
          <p:cNvPr id="594" name="Google Shape;594;p6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5" name="Google Shape;595;p6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0" name="Shape 600"/>
        <p:cNvGrpSpPr/>
        <p:nvPr/>
      </p:nvGrpSpPr>
      <p:grpSpPr>
        <a:xfrm>
          <a:off x="0" y="0"/>
          <a:ext cx="0" cy="0"/>
          <a:chOff x="0" y="0"/>
          <a:chExt cx="0" cy="0"/>
        </a:xfrm>
      </p:grpSpPr>
      <p:sp>
        <p:nvSpPr>
          <p:cNvPr id="601" name="Google Shape;601;p6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2" name="Google Shape;602;p6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7" name="Shape 607"/>
        <p:cNvGrpSpPr/>
        <p:nvPr/>
      </p:nvGrpSpPr>
      <p:grpSpPr>
        <a:xfrm>
          <a:off x="0" y="0"/>
          <a:ext cx="0" cy="0"/>
          <a:chOff x="0" y="0"/>
          <a:chExt cx="0" cy="0"/>
        </a:xfrm>
      </p:grpSpPr>
      <p:sp>
        <p:nvSpPr>
          <p:cNvPr id="608" name="Google Shape;608;p6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609" name="Google Shape;609;p6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10" name="Google Shape;610;p6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1" name="Google Shape;161;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8" name="Shape 618"/>
        <p:cNvGrpSpPr/>
        <p:nvPr/>
      </p:nvGrpSpPr>
      <p:grpSpPr>
        <a:xfrm>
          <a:off x="0" y="0"/>
          <a:ext cx="0" cy="0"/>
          <a:chOff x="0" y="0"/>
          <a:chExt cx="0" cy="0"/>
        </a:xfrm>
      </p:grpSpPr>
      <p:sp>
        <p:nvSpPr>
          <p:cNvPr id="619" name="Google Shape;619;p7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0" name="Google Shape;620;p7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5" name="Shape 625"/>
        <p:cNvGrpSpPr/>
        <p:nvPr/>
      </p:nvGrpSpPr>
      <p:grpSpPr>
        <a:xfrm>
          <a:off x="0" y="0"/>
          <a:ext cx="0" cy="0"/>
          <a:chOff x="0" y="0"/>
          <a:chExt cx="0" cy="0"/>
        </a:xfrm>
      </p:grpSpPr>
      <p:sp>
        <p:nvSpPr>
          <p:cNvPr id="626" name="Google Shape;626;p7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627" name="Google Shape;627;p7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28" name="Google Shape;628;p7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4" name="Shape 634"/>
        <p:cNvGrpSpPr/>
        <p:nvPr/>
      </p:nvGrpSpPr>
      <p:grpSpPr>
        <a:xfrm>
          <a:off x="0" y="0"/>
          <a:ext cx="0" cy="0"/>
          <a:chOff x="0" y="0"/>
          <a:chExt cx="0" cy="0"/>
        </a:xfrm>
      </p:grpSpPr>
      <p:sp>
        <p:nvSpPr>
          <p:cNvPr id="635" name="Google Shape;635;p7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636" name="Google Shape;636;p72:notes"/>
          <p:cNvSpPr txBox="1"/>
          <p:nvPr>
            <p:ph idx="1" type="body"/>
          </p:nvPr>
        </p:nvSpPr>
        <p:spPr>
          <a:xfrm>
            <a:off x="685800" y="4343400"/>
            <a:ext cx="5486400" cy="4114800"/>
          </a:xfrm>
          <a:prstGeom prst="rect">
            <a:avLst/>
          </a:prstGeom>
          <a:noFill/>
          <a:ln>
            <a:noFill/>
          </a:ln>
        </p:spPr>
        <p:txBody>
          <a:bodyPr anchorCtr="0" anchor="t" bIns="46025" lIns="92075" spcFirstLastPara="1" rIns="92075" wrap="square" tIns="46025">
            <a:normAutofit/>
          </a:bodyPr>
          <a:lstStyle/>
          <a:p>
            <a:pPr indent="0" lvl="0" marL="0" rtl="0" algn="l">
              <a:spcBef>
                <a:spcPts val="0"/>
              </a:spcBef>
              <a:spcAft>
                <a:spcPts val="0"/>
              </a:spcAft>
              <a:buNone/>
            </a:pPr>
            <a:r>
              <a:t/>
            </a:r>
            <a:endParaRPr/>
          </a:p>
        </p:txBody>
      </p:sp>
      <p:sp>
        <p:nvSpPr>
          <p:cNvPr id="637" name="Google Shape;637;p7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round/>
            <a:headEnd len="sm" w="sm" type="none"/>
            <a:tailEnd len="sm" w="sm" type="none"/>
          </a:ln>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6" name="Shape 646"/>
        <p:cNvGrpSpPr/>
        <p:nvPr/>
      </p:nvGrpSpPr>
      <p:grpSpPr>
        <a:xfrm>
          <a:off x="0" y="0"/>
          <a:ext cx="0" cy="0"/>
          <a:chOff x="0" y="0"/>
          <a:chExt cx="0" cy="0"/>
        </a:xfrm>
      </p:grpSpPr>
      <p:sp>
        <p:nvSpPr>
          <p:cNvPr id="647" name="Google Shape;647;p7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648" name="Google Shape;648;p7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49" name="Google Shape;649;p7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6" name="Shape 656"/>
        <p:cNvGrpSpPr/>
        <p:nvPr/>
      </p:nvGrpSpPr>
      <p:grpSpPr>
        <a:xfrm>
          <a:off x="0" y="0"/>
          <a:ext cx="0" cy="0"/>
          <a:chOff x="0" y="0"/>
          <a:chExt cx="0" cy="0"/>
        </a:xfrm>
      </p:grpSpPr>
      <p:sp>
        <p:nvSpPr>
          <p:cNvPr id="657" name="Google Shape;657;p7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8" name="Google Shape;658;p7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3" name="Shape 663"/>
        <p:cNvGrpSpPr/>
        <p:nvPr/>
      </p:nvGrpSpPr>
      <p:grpSpPr>
        <a:xfrm>
          <a:off x="0" y="0"/>
          <a:ext cx="0" cy="0"/>
          <a:chOff x="0" y="0"/>
          <a:chExt cx="0" cy="0"/>
        </a:xfrm>
      </p:grpSpPr>
      <p:sp>
        <p:nvSpPr>
          <p:cNvPr id="664" name="Google Shape;664;p7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665" name="Google Shape;665;p7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66" name="Google Shape;666;p7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1" name="Shape 671"/>
        <p:cNvGrpSpPr/>
        <p:nvPr/>
      </p:nvGrpSpPr>
      <p:grpSpPr>
        <a:xfrm>
          <a:off x="0" y="0"/>
          <a:ext cx="0" cy="0"/>
          <a:chOff x="0" y="0"/>
          <a:chExt cx="0" cy="0"/>
        </a:xfrm>
      </p:grpSpPr>
      <p:sp>
        <p:nvSpPr>
          <p:cNvPr id="672" name="Google Shape;672;p7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73" name="Google Shape;673;p7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8" name="Shape 678"/>
        <p:cNvGrpSpPr/>
        <p:nvPr/>
      </p:nvGrpSpPr>
      <p:grpSpPr>
        <a:xfrm>
          <a:off x="0" y="0"/>
          <a:ext cx="0" cy="0"/>
          <a:chOff x="0" y="0"/>
          <a:chExt cx="0" cy="0"/>
        </a:xfrm>
      </p:grpSpPr>
      <p:sp>
        <p:nvSpPr>
          <p:cNvPr id="679" name="Google Shape;679;p7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80" name="Google Shape;680;p7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681" name="Google Shape;681;p7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7" name="Shape 687"/>
        <p:cNvGrpSpPr/>
        <p:nvPr/>
      </p:nvGrpSpPr>
      <p:grpSpPr>
        <a:xfrm>
          <a:off x="0" y="0"/>
          <a:ext cx="0" cy="0"/>
          <a:chOff x="0" y="0"/>
          <a:chExt cx="0" cy="0"/>
        </a:xfrm>
      </p:grpSpPr>
      <p:sp>
        <p:nvSpPr>
          <p:cNvPr id="688" name="Google Shape;688;p7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9" name="Google Shape;689;p7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4" name="Shape 694"/>
        <p:cNvGrpSpPr/>
        <p:nvPr/>
      </p:nvGrpSpPr>
      <p:grpSpPr>
        <a:xfrm>
          <a:off x="0" y="0"/>
          <a:ext cx="0" cy="0"/>
          <a:chOff x="0" y="0"/>
          <a:chExt cx="0" cy="0"/>
        </a:xfrm>
      </p:grpSpPr>
      <p:sp>
        <p:nvSpPr>
          <p:cNvPr id="695" name="Google Shape;695;p7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696" name="Google Shape;696;p7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97" name="Google Shape;697;p7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7" name="Google Shape;167;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1" name="Shape 701"/>
        <p:cNvGrpSpPr/>
        <p:nvPr/>
      </p:nvGrpSpPr>
      <p:grpSpPr>
        <a:xfrm>
          <a:off x="0" y="0"/>
          <a:ext cx="0" cy="0"/>
          <a:chOff x="0" y="0"/>
          <a:chExt cx="0" cy="0"/>
        </a:xfrm>
      </p:grpSpPr>
      <p:sp>
        <p:nvSpPr>
          <p:cNvPr id="702" name="Google Shape;702;p8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703" name="Google Shape;703;p8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04" name="Google Shape;704;p8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8" name="Shape 708"/>
        <p:cNvGrpSpPr/>
        <p:nvPr/>
      </p:nvGrpSpPr>
      <p:grpSpPr>
        <a:xfrm>
          <a:off x="0" y="0"/>
          <a:ext cx="0" cy="0"/>
          <a:chOff x="0" y="0"/>
          <a:chExt cx="0" cy="0"/>
        </a:xfrm>
      </p:grpSpPr>
      <p:sp>
        <p:nvSpPr>
          <p:cNvPr id="709" name="Google Shape;709;p8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10" name="Google Shape;710;p8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6" name="Shape 716"/>
        <p:cNvGrpSpPr/>
        <p:nvPr/>
      </p:nvGrpSpPr>
      <p:grpSpPr>
        <a:xfrm>
          <a:off x="0" y="0"/>
          <a:ext cx="0" cy="0"/>
          <a:chOff x="0" y="0"/>
          <a:chExt cx="0" cy="0"/>
        </a:xfrm>
      </p:grpSpPr>
      <p:sp>
        <p:nvSpPr>
          <p:cNvPr id="717" name="Google Shape;717;p8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18" name="Google Shape;718;p8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3" name="Shape 723"/>
        <p:cNvGrpSpPr/>
        <p:nvPr/>
      </p:nvGrpSpPr>
      <p:grpSpPr>
        <a:xfrm>
          <a:off x="0" y="0"/>
          <a:ext cx="0" cy="0"/>
          <a:chOff x="0" y="0"/>
          <a:chExt cx="0" cy="0"/>
        </a:xfrm>
      </p:grpSpPr>
      <p:sp>
        <p:nvSpPr>
          <p:cNvPr id="724" name="Google Shape;724;p8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25" name="Google Shape;725;p8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9" name="Shape 729"/>
        <p:cNvGrpSpPr/>
        <p:nvPr/>
      </p:nvGrpSpPr>
      <p:grpSpPr>
        <a:xfrm>
          <a:off x="0" y="0"/>
          <a:ext cx="0" cy="0"/>
          <a:chOff x="0" y="0"/>
          <a:chExt cx="0" cy="0"/>
        </a:xfrm>
      </p:grpSpPr>
      <p:sp>
        <p:nvSpPr>
          <p:cNvPr id="730" name="Google Shape;730;p8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31" name="Google Shape;731;p8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7" name="Shape 737"/>
        <p:cNvGrpSpPr/>
        <p:nvPr/>
      </p:nvGrpSpPr>
      <p:grpSpPr>
        <a:xfrm>
          <a:off x="0" y="0"/>
          <a:ext cx="0" cy="0"/>
          <a:chOff x="0" y="0"/>
          <a:chExt cx="0" cy="0"/>
        </a:xfrm>
      </p:grpSpPr>
      <p:sp>
        <p:nvSpPr>
          <p:cNvPr id="738" name="Google Shape;738;p8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39" name="Google Shape;739;p8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5" name="Shape 745"/>
        <p:cNvGrpSpPr/>
        <p:nvPr/>
      </p:nvGrpSpPr>
      <p:grpSpPr>
        <a:xfrm>
          <a:off x="0" y="0"/>
          <a:ext cx="0" cy="0"/>
          <a:chOff x="0" y="0"/>
          <a:chExt cx="0" cy="0"/>
        </a:xfrm>
      </p:grpSpPr>
      <p:sp>
        <p:nvSpPr>
          <p:cNvPr id="746" name="Google Shape;746;p8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47" name="Google Shape;747;p8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2" name="Shape 752"/>
        <p:cNvGrpSpPr/>
        <p:nvPr/>
      </p:nvGrpSpPr>
      <p:grpSpPr>
        <a:xfrm>
          <a:off x="0" y="0"/>
          <a:ext cx="0" cy="0"/>
          <a:chOff x="0" y="0"/>
          <a:chExt cx="0" cy="0"/>
        </a:xfrm>
      </p:grpSpPr>
      <p:sp>
        <p:nvSpPr>
          <p:cNvPr id="753" name="Google Shape;753;p8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54" name="Google Shape;754;p8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9" name="Shape 759"/>
        <p:cNvGrpSpPr/>
        <p:nvPr/>
      </p:nvGrpSpPr>
      <p:grpSpPr>
        <a:xfrm>
          <a:off x="0" y="0"/>
          <a:ext cx="0" cy="0"/>
          <a:chOff x="0" y="0"/>
          <a:chExt cx="0" cy="0"/>
        </a:xfrm>
      </p:grpSpPr>
      <p:sp>
        <p:nvSpPr>
          <p:cNvPr id="760" name="Google Shape;760;p8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61" name="Google Shape;761;p8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8" name="Shape 768"/>
        <p:cNvGrpSpPr/>
        <p:nvPr/>
      </p:nvGrpSpPr>
      <p:grpSpPr>
        <a:xfrm>
          <a:off x="0" y="0"/>
          <a:ext cx="0" cy="0"/>
          <a:chOff x="0" y="0"/>
          <a:chExt cx="0" cy="0"/>
        </a:xfrm>
      </p:grpSpPr>
      <p:sp>
        <p:nvSpPr>
          <p:cNvPr id="769" name="Google Shape;769;p8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70" name="Google Shape;770;p8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3" name="Google Shape;173;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4" name="Shape 794"/>
        <p:cNvGrpSpPr/>
        <p:nvPr/>
      </p:nvGrpSpPr>
      <p:grpSpPr>
        <a:xfrm>
          <a:off x="0" y="0"/>
          <a:ext cx="0" cy="0"/>
          <a:chOff x="0" y="0"/>
          <a:chExt cx="0" cy="0"/>
        </a:xfrm>
      </p:grpSpPr>
      <p:sp>
        <p:nvSpPr>
          <p:cNvPr id="795" name="Google Shape;795;p9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96" name="Google Shape;796;p9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8" name="Shape 818"/>
        <p:cNvGrpSpPr/>
        <p:nvPr/>
      </p:nvGrpSpPr>
      <p:grpSpPr>
        <a:xfrm>
          <a:off x="0" y="0"/>
          <a:ext cx="0" cy="0"/>
          <a:chOff x="0" y="0"/>
          <a:chExt cx="0" cy="0"/>
        </a:xfrm>
      </p:grpSpPr>
      <p:sp>
        <p:nvSpPr>
          <p:cNvPr id="819" name="Google Shape;819;p9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20" name="Google Shape;820;p9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1" name="Shape 841"/>
        <p:cNvGrpSpPr/>
        <p:nvPr/>
      </p:nvGrpSpPr>
      <p:grpSpPr>
        <a:xfrm>
          <a:off x="0" y="0"/>
          <a:ext cx="0" cy="0"/>
          <a:chOff x="0" y="0"/>
          <a:chExt cx="0" cy="0"/>
        </a:xfrm>
      </p:grpSpPr>
      <p:sp>
        <p:nvSpPr>
          <p:cNvPr id="842" name="Google Shape;842;p9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43" name="Google Shape;843;p9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0" name="Shape 850"/>
        <p:cNvGrpSpPr/>
        <p:nvPr/>
      </p:nvGrpSpPr>
      <p:grpSpPr>
        <a:xfrm>
          <a:off x="0" y="0"/>
          <a:ext cx="0" cy="0"/>
          <a:chOff x="0" y="0"/>
          <a:chExt cx="0" cy="0"/>
        </a:xfrm>
      </p:grpSpPr>
      <p:sp>
        <p:nvSpPr>
          <p:cNvPr id="851" name="Google Shape;851;p9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52" name="Google Shape;852;p9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0" name="Shape 860"/>
        <p:cNvGrpSpPr/>
        <p:nvPr/>
      </p:nvGrpSpPr>
      <p:grpSpPr>
        <a:xfrm>
          <a:off x="0" y="0"/>
          <a:ext cx="0" cy="0"/>
          <a:chOff x="0" y="0"/>
          <a:chExt cx="0" cy="0"/>
        </a:xfrm>
      </p:grpSpPr>
      <p:sp>
        <p:nvSpPr>
          <p:cNvPr id="861" name="Google Shape;861;p9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2" name="Google Shape;862;p9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6" name="Shape 886"/>
        <p:cNvGrpSpPr/>
        <p:nvPr/>
      </p:nvGrpSpPr>
      <p:grpSpPr>
        <a:xfrm>
          <a:off x="0" y="0"/>
          <a:ext cx="0" cy="0"/>
          <a:chOff x="0" y="0"/>
          <a:chExt cx="0" cy="0"/>
        </a:xfrm>
      </p:grpSpPr>
      <p:sp>
        <p:nvSpPr>
          <p:cNvPr id="887" name="Google Shape;887;p9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88" name="Google Shape;888;p9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4" name="Shape 894"/>
        <p:cNvGrpSpPr/>
        <p:nvPr/>
      </p:nvGrpSpPr>
      <p:grpSpPr>
        <a:xfrm>
          <a:off x="0" y="0"/>
          <a:ext cx="0" cy="0"/>
          <a:chOff x="0" y="0"/>
          <a:chExt cx="0" cy="0"/>
        </a:xfrm>
      </p:grpSpPr>
      <p:sp>
        <p:nvSpPr>
          <p:cNvPr id="895" name="Google Shape;895;p9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96" name="Google Shape;896;p9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2" name="Shape 902"/>
        <p:cNvGrpSpPr/>
        <p:nvPr/>
      </p:nvGrpSpPr>
      <p:grpSpPr>
        <a:xfrm>
          <a:off x="0" y="0"/>
          <a:ext cx="0" cy="0"/>
          <a:chOff x="0" y="0"/>
          <a:chExt cx="0" cy="0"/>
        </a:xfrm>
      </p:grpSpPr>
      <p:sp>
        <p:nvSpPr>
          <p:cNvPr id="903" name="Google Shape;903;p9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04" name="Google Shape;904;p9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0" name="Shape 910"/>
        <p:cNvGrpSpPr/>
        <p:nvPr/>
      </p:nvGrpSpPr>
      <p:grpSpPr>
        <a:xfrm>
          <a:off x="0" y="0"/>
          <a:ext cx="0" cy="0"/>
          <a:chOff x="0" y="0"/>
          <a:chExt cx="0" cy="0"/>
        </a:xfrm>
      </p:grpSpPr>
      <p:sp>
        <p:nvSpPr>
          <p:cNvPr id="911" name="Google Shape;911;p9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12" name="Google Shape;912;p9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8" name="Shape 918"/>
        <p:cNvGrpSpPr/>
        <p:nvPr/>
      </p:nvGrpSpPr>
      <p:grpSpPr>
        <a:xfrm>
          <a:off x="0" y="0"/>
          <a:ext cx="0" cy="0"/>
          <a:chOff x="0" y="0"/>
          <a:chExt cx="0" cy="0"/>
        </a:xfrm>
      </p:grpSpPr>
      <p:sp>
        <p:nvSpPr>
          <p:cNvPr id="919" name="Google Shape;919;p9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20" name="Google Shape;920;p9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189"/>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89"/>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18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8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8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75" name="Shape 75"/>
        <p:cNvGrpSpPr/>
        <p:nvPr/>
      </p:nvGrpSpPr>
      <p:grpSpPr>
        <a:xfrm>
          <a:off x="0" y="0"/>
          <a:ext cx="0" cy="0"/>
          <a:chOff x="0" y="0"/>
          <a:chExt cx="0" cy="0"/>
        </a:xfrm>
      </p:grpSpPr>
      <p:sp>
        <p:nvSpPr>
          <p:cNvPr id="76" name="Google Shape;76;p19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7" name="Google Shape;77;p198"/>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78" name="Google Shape;78;p198"/>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79" name="Google Shape;79;p198"/>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80" name="Google Shape;80;p198"/>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81" name="Google Shape;81;p19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9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9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4" name="Shape 84"/>
        <p:cNvGrpSpPr/>
        <p:nvPr/>
      </p:nvGrpSpPr>
      <p:grpSpPr>
        <a:xfrm>
          <a:off x="0" y="0"/>
          <a:ext cx="0" cy="0"/>
          <a:chOff x="0" y="0"/>
          <a:chExt cx="0" cy="0"/>
        </a:xfrm>
      </p:grpSpPr>
      <p:sp>
        <p:nvSpPr>
          <p:cNvPr id="85" name="Google Shape;85;p19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6" name="Google Shape;86;p19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19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19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9" name="Shape 89"/>
        <p:cNvGrpSpPr/>
        <p:nvPr/>
      </p:nvGrpSpPr>
      <p:grpSpPr>
        <a:xfrm>
          <a:off x="0" y="0"/>
          <a:ext cx="0" cy="0"/>
          <a:chOff x="0" y="0"/>
          <a:chExt cx="0" cy="0"/>
        </a:xfrm>
      </p:grpSpPr>
      <p:sp>
        <p:nvSpPr>
          <p:cNvPr id="90" name="Google Shape;90;p20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20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20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93" name="Shape 93"/>
        <p:cNvGrpSpPr/>
        <p:nvPr/>
      </p:nvGrpSpPr>
      <p:grpSpPr>
        <a:xfrm>
          <a:off x="0" y="0"/>
          <a:ext cx="0" cy="0"/>
          <a:chOff x="0" y="0"/>
          <a:chExt cx="0" cy="0"/>
        </a:xfrm>
      </p:grpSpPr>
      <p:sp>
        <p:nvSpPr>
          <p:cNvPr id="94" name="Google Shape;94;p201"/>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5" name="Google Shape;95;p201"/>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96" name="Google Shape;96;p201"/>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97" name="Google Shape;97;p20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20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20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00" name="Shape 100"/>
        <p:cNvGrpSpPr/>
        <p:nvPr/>
      </p:nvGrpSpPr>
      <p:grpSpPr>
        <a:xfrm>
          <a:off x="0" y="0"/>
          <a:ext cx="0" cy="0"/>
          <a:chOff x="0" y="0"/>
          <a:chExt cx="0" cy="0"/>
        </a:xfrm>
      </p:grpSpPr>
      <p:sp>
        <p:nvSpPr>
          <p:cNvPr id="101" name="Google Shape;101;p202"/>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2" name="Google Shape;102;p202"/>
          <p:cNvSpPr/>
          <p:nvPr>
            <p:ph idx="2" type="pic"/>
          </p:nvPr>
        </p:nvSpPr>
        <p:spPr>
          <a:xfrm>
            <a:off x="1792288" y="612775"/>
            <a:ext cx="5486400" cy="4114800"/>
          </a:xfrm>
          <a:prstGeom prst="rect">
            <a:avLst/>
          </a:prstGeom>
          <a:noFill/>
          <a:ln>
            <a:noFill/>
          </a:ln>
        </p:spPr>
      </p:sp>
      <p:sp>
        <p:nvSpPr>
          <p:cNvPr id="103" name="Google Shape;103;p202"/>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104" name="Google Shape;104;p20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20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20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07" name="Shape 107"/>
        <p:cNvGrpSpPr/>
        <p:nvPr/>
      </p:nvGrpSpPr>
      <p:grpSpPr>
        <a:xfrm>
          <a:off x="0" y="0"/>
          <a:ext cx="0" cy="0"/>
          <a:chOff x="0" y="0"/>
          <a:chExt cx="0" cy="0"/>
        </a:xfrm>
      </p:grpSpPr>
      <p:sp>
        <p:nvSpPr>
          <p:cNvPr id="108" name="Google Shape;108;p20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9" name="Google Shape;109;p203"/>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10" name="Google Shape;110;p20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1" name="Google Shape;111;p20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2" name="Google Shape;112;p20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13" name="Shape 113"/>
        <p:cNvGrpSpPr/>
        <p:nvPr/>
      </p:nvGrpSpPr>
      <p:grpSpPr>
        <a:xfrm>
          <a:off x="0" y="0"/>
          <a:ext cx="0" cy="0"/>
          <a:chOff x="0" y="0"/>
          <a:chExt cx="0" cy="0"/>
        </a:xfrm>
      </p:grpSpPr>
      <p:sp>
        <p:nvSpPr>
          <p:cNvPr id="114" name="Google Shape;114;p204"/>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5" name="Google Shape;115;p204"/>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16" name="Google Shape;116;p20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20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p20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19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9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19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9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9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Subtitle">
    <p:spTree>
      <p:nvGrpSpPr>
        <p:cNvPr id="27" name="Shape 27"/>
        <p:cNvGrpSpPr/>
        <p:nvPr/>
      </p:nvGrpSpPr>
      <p:grpSpPr>
        <a:xfrm>
          <a:off x="0" y="0"/>
          <a:ext cx="0" cy="0"/>
          <a:chOff x="0" y="0"/>
          <a:chExt cx="0" cy="0"/>
        </a:xfrm>
      </p:grpSpPr>
      <p:sp>
        <p:nvSpPr>
          <p:cNvPr id="28" name="Google Shape;28;p191"/>
          <p:cNvSpPr txBox="1"/>
          <p:nvPr>
            <p:ph type="ctrTitle"/>
          </p:nvPr>
        </p:nvSpPr>
        <p:spPr>
          <a:xfrm>
            <a:off x="1821550" y="2009533"/>
            <a:ext cx="5500800" cy="1546400"/>
          </a:xfrm>
          <a:prstGeom prst="rect">
            <a:avLst/>
          </a:prstGeom>
          <a:noFill/>
          <a:ln>
            <a:noFill/>
          </a:ln>
        </p:spPr>
        <p:txBody>
          <a:bodyPr anchorCtr="0" anchor="b" bIns="91425" lIns="91425" spcFirstLastPara="1" rIns="91425" wrap="square" tIns="91425">
            <a:noAutofit/>
          </a:bodyPr>
          <a:lstStyle>
            <a:lvl1pPr lvl="0" algn="ctr">
              <a:spcBef>
                <a:spcPts val="0"/>
              </a:spcBef>
              <a:spcAft>
                <a:spcPts val="0"/>
              </a:spcAft>
              <a:buClr>
                <a:schemeClr val="dk1"/>
              </a:buClr>
              <a:buSzPts val="4800"/>
              <a:buFont typeface="Calibri"/>
              <a:buNone/>
              <a:defRPr b="0" sz="4800"/>
            </a:lvl1pPr>
            <a:lvl2pPr lvl="1">
              <a:spcBef>
                <a:spcPts val="0"/>
              </a:spcBef>
              <a:spcAft>
                <a:spcPts val="0"/>
              </a:spcAft>
              <a:buSzPts val="4800"/>
              <a:buNone/>
              <a:defRPr b="0" sz="4800"/>
            </a:lvl2pPr>
            <a:lvl3pPr lvl="2">
              <a:spcBef>
                <a:spcPts val="0"/>
              </a:spcBef>
              <a:spcAft>
                <a:spcPts val="0"/>
              </a:spcAft>
              <a:buSzPts val="4800"/>
              <a:buNone/>
              <a:defRPr b="0" sz="4800"/>
            </a:lvl3pPr>
            <a:lvl4pPr lvl="3">
              <a:spcBef>
                <a:spcPts val="0"/>
              </a:spcBef>
              <a:spcAft>
                <a:spcPts val="0"/>
              </a:spcAft>
              <a:buSzPts val="4800"/>
              <a:buNone/>
              <a:defRPr b="0" sz="4800"/>
            </a:lvl4pPr>
            <a:lvl5pPr lvl="4">
              <a:spcBef>
                <a:spcPts val="0"/>
              </a:spcBef>
              <a:spcAft>
                <a:spcPts val="0"/>
              </a:spcAft>
              <a:buSzPts val="4800"/>
              <a:buNone/>
              <a:defRPr b="0" sz="4800"/>
            </a:lvl5pPr>
            <a:lvl6pPr lvl="5">
              <a:spcBef>
                <a:spcPts val="0"/>
              </a:spcBef>
              <a:spcAft>
                <a:spcPts val="0"/>
              </a:spcAft>
              <a:buSzPts val="4800"/>
              <a:buNone/>
              <a:defRPr b="0" sz="4800"/>
            </a:lvl6pPr>
            <a:lvl7pPr lvl="6">
              <a:spcBef>
                <a:spcPts val="0"/>
              </a:spcBef>
              <a:spcAft>
                <a:spcPts val="0"/>
              </a:spcAft>
              <a:buSzPts val="4800"/>
              <a:buNone/>
              <a:defRPr b="0" sz="4800"/>
            </a:lvl7pPr>
            <a:lvl8pPr lvl="7">
              <a:spcBef>
                <a:spcPts val="0"/>
              </a:spcBef>
              <a:spcAft>
                <a:spcPts val="0"/>
              </a:spcAft>
              <a:buSzPts val="4800"/>
              <a:buNone/>
              <a:defRPr b="0" sz="4800"/>
            </a:lvl8pPr>
            <a:lvl9pPr lvl="8">
              <a:spcBef>
                <a:spcPts val="0"/>
              </a:spcBef>
              <a:spcAft>
                <a:spcPts val="0"/>
              </a:spcAft>
              <a:buSzPts val="4800"/>
              <a:buNone/>
              <a:defRPr b="0" sz="4800"/>
            </a:lvl9pPr>
          </a:lstStyle>
          <a:p/>
        </p:txBody>
      </p:sp>
      <p:sp>
        <p:nvSpPr>
          <p:cNvPr id="29" name="Google Shape;29;p191"/>
          <p:cNvSpPr txBox="1"/>
          <p:nvPr>
            <p:ph idx="1" type="subTitle"/>
          </p:nvPr>
        </p:nvSpPr>
        <p:spPr>
          <a:xfrm>
            <a:off x="1821550" y="3380339"/>
            <a:ext cx="5500800" cy="1046400"/>
          </a:xfrm>
          <a:prstGeom prst="rect">
            <a:avLst/>
          </a:prstGeom>
          <a:noFill/>
          <a:ln>
            <a:noFill/>
          </a:ln>
        </p:spPr>
        <p:txBody>
          <a:bodyPr anchorCtr="0" anchor="t" bIns="91425" lIns="91425" spcFirstLastPara="1" rIns="91425" wrap="square" tIns="91425">
            <a:noAutofit/>
          </a:bodyPr>
          <a:lstStyle>
            <a:lvl1pPr lvl="0" algn="l">
              <a:spcBef>
                <a:spcPts val="0"/>
              </a:spcBef>
              <a:spcAft>
                <a:spcPts val="0"/>
              </a:spcAft>
              <a:buClr>
                <a:schemeClr val="dk2"/>
              </a:buClr>
              <a:buSzPts val="2400"/>
              <a:buNone/>
              <a:defRPr>
                <a:solidFill>
                  <a:schemeClr val="dk2"/>
                </a:solidFill>
              </a:defRPr>
            </a:lvl1pPr>
            <a:lvl2pPr lvl="1" algn="l">
              <a:spcBef>
                <a:spcPts val="0"/>
              </a:spcBef>
              <a:spcAft>
                <a:spcPts val="0"/>
              </a:spcAft>
              <a:buClr>
                <a:schemeClr val="dk2"/>
              </a:buClr>
              <a:buSzPts val="3000"/>
              <a:buNone/>
              <a:defRPr sz="3000">
                <a:solidFill>
                  <a:schemeClr val="dk2"/>
                </a:solidFill>
              </a:defRPr>
            </a:lvl2pPr>
            <a:lvl3pPr lvl="2" algn="l">
              <a:spcBef>
                <a:spcPts val="0"/>
              </a:spcBef>
              <a:spcAft>
                <a:spcPts val="0"/>
              </a:spcAft>
              <a:buClr>
                <a:schemeClr val="dk2"/>
              </a:buClr>
              <a:buSzPts val="3000"/>
              <a:buNone/>
              <a:defRPr sz="3000">
                <a:solidFill>
                  <a:schemeClr val="dk2"/>
                </a:solidFill>
              </a:defRPr>
            </a:lvl3pPr>
            <a:lvl4pPr lvl="3" algn="l">
              <a:spcBef>
                <a:spcPts val="0"/>
              </a:spcBef>
              <a:spcAft>
                <a:spcPts val="0"/>
              </a:spcAft>
              <a:buClr>
                <a:schemeClr val="dk2"/>
              </a:buClr>
              <a:buSzPts val="3000"/>
              <a:buNone/>
              <a:defRPr sz="3000">
                <a:solidFill>
                  <a:schemeClr val="dk2"/>
                </a:solidFill>
              </a:defRPr>
            </a:lvl4pPr>
            <a:lvl5pPr lvl="4" algn="l">
              <a:spcBef>
                <a:spcPts val="0"/>
              </a:spcBef>
              <a:spcAft>
                <a:spcPts val="0"/>
              </a:spcAft>
              <a:buClr>
                <a:schemeClr val="dk2"/>
              </a:buClr>
              <a:buSzPts val="3000"/>
              <a:buNone/>
              <a:defRPr sz="3000">
                <a:solidFill>
                  <a:schemeClr val="dk2"/>
                </a:solidFill>
              </a:defRPr>
            </a:lvl5pPr>
            <a:lvl6pPr lvl="5" algn="l">
              <a:spcBef>
                <a:spcPts val="0"/>
              </a:spcBef>
              <a:spcAft>
                <a:spcPts val="0"/>
              </a:spcAft>
              <a:buClr>
                <a:schemeClr val="dk2"/>
              </a:buClr>
              <a:buSzPts val="3000"/>
              <a:buNone/>
              <a:defRPr sz="3000">
                <a:solidFill>
                  <a:schemeClr val="dk2"/>
                </a:solidFill>
              </a:defRPr>
            </a:lvl6pPr>
            <a:lvl7pPr lvl="6" algn="l">
              <a:spcBef>
                <a:spcPts val="0"/>
              </a:spcBef>
              <a:spcAft>
                <a:spcPts val="0"/>
              </a:spcAft>
              <a:buClr>
                <a:schemeClr val="dk2"/>
              </a:buClr>
              <a:buSzPts val="3000"/>
              <a:buNone/>
              <a:defRPr sz="3000">
                <a:solidFill>
                  <a:schemeClr val="dk2"/>
                </a:solidFill>
              </a:defRPr>
            </a:lvl7pPr>
            <a:lvl8pPr lvl="7" algn="l">
              <a:spcBef>
                <a:spcPts val="0"/>
              </a:spcBef>
              <a:spcAft>
                <a:spcPts val="0"/>
              </a:spcAft>
              <a:buClr>
                <a:schemeClr val="dk2"/>
              </a:buClr>
              <a:buSzPts val="3000"/>
              <a:buNone/>
              <a:defRPr sz="3000">
                <a:solidFill>
                  <a:schemeClr val="dk2"/>
                </a:solidFill>
              </a:defRPr>
            </a:lvl8pPr>
            <a:lvl9pPr lvl="8" algn="l">
              <a:spcBef>
                <a:spcPts val="0"/>
              </a:spcBef>
              <a:spcAft>
                <a:spcPts val="0"/>
              </a:spcAft>
              <a:buClr>
                <a:schemeClr val="dk2"/>
              </a:buClr>
              <a:buSzPts val="3000"/>
              <a:buNone/>
              <a:defRPr sz="3000">
                <a:solidFill>
                  <a:schemeClr val="dk2"/>
                </a:solidFill>
              </a:defRPr>
            </a:lvl9pPr>
          </a:lstStyle>
          <a:p/>
        </p:txBody>
      </p:sp>
      <p:sp>
        <p:nvSpPr>
          <p:cNvPr id="30" name="Google Shape;30;p191"/>
          <p:cNvSpPr txBox="1"/>
          <p:nvPr>
            <p:ph idx="12" type="sldNum"/>
          </p:nvPr>
        </p:nvSpPr>
        <p:spPr>
          <a:xfrm>
            <a:off x="8595300" y="6453000"/>
            <a:ext cx="548700" cy="404800"/>
          </a:xfrm>
          <a:prstGeom prst="rect">
            <a:avLst/>
          </a:prstGeom>
          <a:noFill/>
          <a:ln>
            <a:noFill/>
          </a:ln>
        </p:spPr>
        <p:txBody>
          <a:bodyPr anchorCtr="0" anchor="t" bIns="91425" lIns="91425" spcFirstLastPara="1" rIns="91425" wrap="square" tIns="91425">
            <a:noAutofit/>
          </a:bodyPr>
          <a:lstStyle>
            <a:lvl1pPr indent="0" lvl="0" marL="0" algn="r">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algn="r">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algn="r">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algn="r">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algn="r">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algn="r">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algn="r">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algn="r">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algn="r">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1" name="Shape 31"/>
        <p:cNvGrpSpPr/>
        <p:nvPr/>
      </p:nvGrpSpPr>
      <p:grpSpPr>
        <a:xfrm>
          <a:off x="0" y="0"/>
          <a:ext cx="0" cy="0"/>
          <a:chOff x="0" y="0"/>
          <a:chExt cx="0" cy="0"/>
        </a:xfrm>
      </p:grpSpPr>
      <p:sp>
        <p:nvSpPr>
          <p:cNvPr id="32" name="Google Shape;32;p19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192"/>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4" name="Google Shape;34;p192"/>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5" name="Google Shape;35;p19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19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19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38" name="Shape 38"/>
        <p:cNvGrpSpPr/>
        <p:nvPr/>
      </p:nvGrpSpPr>
      <p:grpSpPr>
        <a:xfrm>
          <a:off x="0" y="0"/>
          <a:ext cx="0" cy="0"/>
          <a:chOff x="0" y="0"/>
          <a:chExt cx="0" cy="0"/>
        </a:xfrm>
      </p:grpSpPr>
      <p:sp>
        <p:nvSpPr>
          <p:cNvPr id="39" name="Google Shape;39;p193"/>
          <p:cNvSpPr txBox="1"/>
          <p:nvPr>
            <p:ph type="title"/>
          </p:nvPr>
        </p:nvSpPr>
        <p:spPr>
          <a:xfrm>
            <a:off x="533400" y="457200"/>
            <a:ext cx="7924800" cy="914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C00000"/>
              </a:buClr>
              <a:buSzPts val="4400"/>
              <a:buFont typeface="Calibri"/>
              <a:buNone/>
              <a:defRPr>
                <a:solidFill>
                  <a:srgbClr val="C00000"/>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193"/>
          <p:cNvSpPr txBox="1"/>
          <p:nvPr>
            <p:ph idx="1" type="body"/>
          </p:nvPr>
        </p:nvSpPr>
        <p:spPr>
          <a:xfrm>
            <a:off x="838200" y="1905000"/>
            <a:ext cx="3770313" cy="4181475"/>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1" name="Google Shape;41;p193"/>
          <p:cNvSpPr txBox="1"/>
          <p:nvPr>
            <p:ph idx="2" type="body"/>
          </p:nvPr>
        </p:nvSpPr>
        <p:spPr>
          <a:xfrm>
            <a:off x="4760913" y="1905000"/>
            <a:ext cx="3770312" cy="2014538"/>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2" name="Google Shape;42;p193"/>
          <p:cNvSpPr txBox="1"/>
          <p:nvPr>
            <p:ph idx="3" type="body"/>
          </p:nvPr>
        </p:nvSpPr>
        <p:spPr>
          <a:xfrm>
            <a:off x="4760913" y="4071938"/>
            <a:ext cx="3770312" cy="2014537"/>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3" name="Google Shape;43;p19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nd 2 Content" type="txAndTwoObj">
  <p:cSld name="TEXT_AND_TWO_OBJECTS">
    <p:spTree>
      <p:nvGrpSpPr>
        <p:cNvPr id="44" name="Shape 44"/>
        <p:cNvGrpSpPr/>
        <p:nvPr/>
      </p:nvGrpSpPr>
      <p:grpSpPr>
        <a:xfrm>
          <a:off x="0" y="0"/>
          <a:ext cx="0" cy="0"/>
          <a:chOff x="0" y="0"/>
          <a:chExt cx="0" cy="0"/>
        </a:xfrm>
      </p:grpSpPr>
      <p:sp>
        <p:nvSpPr>
          <p:cNvPr id="45" name="Google Shape;45;p194"/>
          <p:cNvSpPr txBox="1"/>
          <p:nvPr>
            <p:ph type="title"/>
          </p:nvPr>
        </p:nvSpPr>
        <p:spPr>
          <a:xfrm>
            <a:off x="533400" y="457200"/>
            <a:ext cx="7924800" cy="914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C00000"/>
              </a:buClr>
              <a:buSzPts val="4400"/>
              <a:buFont typeface="Calibri"/>
              <a:buNone/>
              <a:defRPr>
                <a:solidFill>
                  <a:srgbClr val="C00000"/>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194"/>
          <p:cNvSpPr txBox="1"/>
          <p:nvPr>
            <p:ph idx="1" type="body"/>
          </p:nvPr>
        </p:nvSpPr>
        <p:spPr>
          <a:xfrm>
            <a:off x="838200" y="1905000"/>
            <a:ext cx="3770313" cy="4181475"/>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7" name="Google Shape;47;p194"/>
          <p:cNvSpPr txBox="1"/>
          <p:nvPr>
            <p:ph idx="2" type="body"/>
          </p:nvPr>
        </p:nvSpPr>
        <p:spPr>
          <a:xfrm>
            <a:off x="4760913" y="1905000"/>
            <a:ext cx="3770312" cy="2014538"/>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8" name="Google Shape;48;p194"/>
          <p:cNvSpPr txBox="1"/>
          <p:nvPr>
            <p:ph idx="3" type="body"/>
          </p:nvPr>
        </p:nvSpPr>
        <p:spPr>
          <a:xfrm>
            <a:off x="4760913" y="4071938"/>
            <a:ext cx="3770312" cy="2014537"/>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9" name="Google Shape;49;p19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showMasterSp="0">
  <p:cSld name="1_Title Slide">
    <p:spTree>
      <p:nvGrpSpPr>
        <p:cNvPr id="50" name="Shape 50"/>
        <p:cNvGrpSpPr/>
        <p:nvPr/>
      </p:nvGrpSpPr>
      <p:grpSpPr>
        <a:xfrm>
          <a:off x="0" y="0"/>
          <a:ext cx="0" cy="0"/>
          <a:chOff x="0" y="0"/>
          <a:chExt cx="0" cy="0"/>
        </a:xfrm>
      </p:grpSpPr>
      <p:grpSp>
        <p:nvGrpSpPr>
          <p:cNvPr id="51" name="Google Shape;51;p195"/>
          <p:cNvGrpSpPr/>
          <p:nvPr/>
        </p:nvGrpSpPr>
        <p:grpSpPr>
          <a:xfrm>
            <a:off x="134938" y="404813"/>
            <a:ext cx="9009062" cy="1052512"/>
            <a:chOff x="0" y="1536"/>
            <a:chExt cx="5675" cy="663"/>
          </a:xfrm>
        </p:grpSpPr>
        <p:grpSp>
          <p:nvGrpSpPr>
            <p:cNvPr id="52" name="Google Shape;52;p195"/>
            <p:cNvGrpSpPr/>
            <p:nvPr/>
          </p:nvGrpSpPr>
          <p:grpSpPr>
            <a:xfrm>
              <a:off x="183" y="1604"/>
              <a:ext cx="448" cy="299"/>
              <a:chOff x="720" y="336"/>
              <a:chExt cx="624" cy="432"/>
            </a:xfrm>
          </p:grpSpPr>
          <p:sp>
            <p:nvSpPr>
              <p:cNvPr id="53" name="Google Shape;53;p195"/>
              <p:cNvSpPr/>
              <p:nvPr/>
            </p:nvSpPr>
            <p:spPr>
              <a:xfrm>
                <a:off x="720" y="336"/>
                <a:ext cx="384" cy="432"/>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4" name="Google Shape;54;p195"/>
              <p:cNvSpPr/>
              <p:nvPr/>
            </p:nvSpPr>
            <p:spPr>
              <a:xfrm>
                <a:off x="1056" y="336"/>
                <a:ext cx="288" cy="432"/>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55" name="Google Shape;55;p195"/>
            <p:cNvGrpSpPr/>
            <p:nvPr/>
          </p:nvGrpSpPr>
          <p:grpSpPr>
            <a:xfrm>
              <a:off x="261" y="1870"/>
              <a:ext cx="465" cy="299"/>
              <a:chOff x="912" y="2640"/>
              <a:chExt cx="672" cy="432"/>
            </a:xfrm>
          </p:grpSpPr>
          <p:sp>
            <p:nvSpPr>
              <p:cNvPr id="56" name="Google Shape;56;p195"/>
              <p:cNvSpPr/>
              <p:nvPr/>
            </p:nvSpPr>
            <p:spPr>
              <a:xfrm>
                <a:off x="912" y="2640"/>
                <a:ext cx="384" cy="43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7" name="Google Shape;57;p195"/>
              <p:cNvSpPr/>
              <p:nvPr/>
            </p:nvSpPr>
            <p:spPr>
              <a:xfrm>
                <a:off x="1248" y="2640"/>
                <a:ext cx="336" cy="432"/>
              </a:xfrm>
              <a:prstGeom prst="rect">
                <a:avLst/>
              </a:prstGeom>
              <a:gradFill>
                <a:gsLst>
                  <a:gs pos="0">
                    <a:schemeClr val="accen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58" name="Google Shape;58;p195"/>
            <p:cNvSpPr/>
            <p:nvPr/>
          </p:nvSpPr>
          <p:spPr>
            <a:xfrm>
              <a:off x="0" y="1824"/>
              <a:ext cx="353" cy="266"/>
            </a:xfrm>
            <a:prstGeom prst="rect">
              <a:avLst/>
            </a:prstGeom>
            <a:gradFill>
              <a:gsLst>
                <a:gs pos="0">
                  <a:schemeClr val="lt1"/>
                </a:gs>
                <a:gs pos="100000">
                  <a:schemeClr val="hlink"/>
                </a:gs>
              </a:gsLst>
              <a:lin ang="189000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9" name="Google Shape;59;p195"/>
            <p:cNvSpPr/>
            <p:nvPr/>
          </p:nvSpPr>
          <p:spPr>
            <a:xfrm>
              <a:off x="400" y="1536"/>
              <a:ext cx="20" cy="663"/>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0" name="Google Shape;60;p195"/>
            <p:cNvSpPr/>
            <p:nvPr/>
          </p:nvSpPr>
          <p:spPr>
            <a:xfrm flipH="1" rot="10800000">
              <a:off x="199" y="2054"/>
              <a:ext cx="5476" cy="35"/>
            </a:xfrm>
            <a:prstGeom prst="rect">
              <a:avLst/>
            </a:prstGeom>
            <a:gradFill>
              <a:gsLst>
                <a:gs pos="0">
                  <a:schemeClr val="l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61" name="Google Shape;61;p195"/>
          <p:cNvSpPr txBox="1"/>
          <p:nvPr>
            <p:ph type="ctrTitle"/>
          </p:nvPr>
        </p:nvSpPr>
        <p:spPr>
          <a:xfrm>
            <a:off x="1116013" y="333375"/>
            <a:ext cx="7772400" cy="792163"/>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nd Content" type="txAndObj">
  <p:cSld name="TEXT_AND_OBJECT">
    <p:spTree>
      <p:nvGrpSpPr>
        <p:cNvPr id="62" name="Shape 62"/>
        <p:cNvGrpSpPr/>
        <p:nvPr/>
      </p:nvGrpSpPr>
      <p:grpSpPr>
        <a:xfrm>
          <a:off x="0" y="0"/>
          <a:ext cx="0" cy="0"/>
          <a:chOff x="0" y="0"/>
          <a:chExt cx="0" cy="0"/>
        </a:xfrm>
      </p:grpSpPr>
      <p:sp>
        <p:nvSpPr>
          <p:cNvPr id="63" name="Google Shape;63;p19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4" name="Google Shape;64;p196"/>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65" name="Google Shape;65;p196"/>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66" name="Google Shape;66;p19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9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19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sz="1200">
                <a:solidFill>
                  <a:srgbClr val="888888"/>
                </a:solidFill>
                <a:latin typeface="Calibri"/>
                <a:ea typeface="Calibri"/>
                <a:cs typeface="Calibri"/>
                <a:sym typeface="Calibri"/>
              </a:defRPr>
            </a:lvl1pPr>
            <a:lvl2pPr indent="0" lvl="1" marL="0" marR="0" algn="r">
              <a:spcBef>
                <a:spcPts val="0"/>
              </a:spcBef>
              <a:buNone/>
              <a:defRPr sz="1200">
                <a:solidFill>
                  <a:srgbClr val="888888"/>
                </a:solidFill>
                <a:latin typeface="Calibri"/>
                <a:ea typeface="Calibri"/>
                <a:cs typeface="Calibri"/>
                <a:sym typeface="Calibri"/>
              </a:defRPr>
            </a:lvl2pPr>
            <a:lvl3pPr indent="0" lvl="2" marL="0" marR="0" algn="r">
              <a:spcBef>
                <a:spcPts val="0"/>
              </a:spcBef>
              <a:buNone/>
              <a:defRPr sz="1200">
                <a:solidFill>
                  <a:srgbClr val="888888"/>
                </a:solidFill>
                <a:latin typeface="Calibri"/>
                <a:ea typeface="Calibri"/>
                <a:cs typeface="Calibri"/>
                <a:sym typeface="Calibri"/>
              </a:defRPr>
            </a:lvl3pPr>
            <a:lvl4pPr indent="0" lvl="3" marL="0" marR="0" algn="r">
              <a:spcBef>
                <a:spcPts val="0"/>
              </a:spcBef>
              <a:buNone/>
              <a:defRPr sz="1200">
                <a:solidFill>
                  <a:srgbClr val="888888"/>
                </a:solidFill>
                <a:latin typeface="Calibri"/>
                <a:ea typeface="Calibri"/>
                <a:cs typeface="Calibri"/>
                <a:sym typeface="Calibri"/>
              </a:defRPr>
            </a:lvl4pPr>
            <a:lvl5pPr indent="0" lvl="4" marL="0" marR="0" algn="r">
              <a:spcBef>
                <a:spcPts val="0"/>
              </a:spcBef>
              <a:buNone/>
              <a:defRPr sz="1200">
                <a:solidFill>
                  <a:srgbClr val="888888"/>
                </a:solidFill>
                <a:latin typeface="Calibri"/>
                <a:ea typeface="Calibri"/>
                <a:cs typeface="Calibri"/>
                <a:sym typeface="Calibri"/>
              </a:defRPr>
            </a:lvl5pPr>
            <a:lvl6pPr indent="0" lvl="5" marL="0" marR="0" algn="r">
              <a:spcBef>
                <a:spcPts val="0"/>
              </a:spcBef>
              <a:buNone/>
              <a:defRPr sz="1200">
                <a:solidFill>
                  <a:srgbClr val="888888"/>
                </a:solidFill>
                <a:latin typeface="Calibri"/>
                <a:ea typeface="Calibri"/>
                <a:cs typeface="Calibri"/>
                <a:sym typeface="Calibri"/>
              </a:defRPr>
            </a:lvl6pPr>
            <a:lvl7pPr indent="0" lvl="6" marL="0" marR="0" algn="r">
              <a:spcBef>
                <a:spcPts val="0"/>
              </a:spcBef>
              <a:buNone/>
              <a:defRPr sz="1200">
                <a:solidFill>
                  <a:srgbClr val="888888"/>
                </a:solidFill>
                <a:latin typeface="Calibri"/>
                <a:ea typeface="Calibri"/>
                <a:cs typeface="Calibri"/>
                <a:sym typeface="Calibri"/>
              </a:defRPr>
            </a:lvl7pPr>
            <a:lvl8pPr indent="0" lvl="7" marL="0" marR="0" algn="r">
              <a:spcBef>
                <a:spcPts val="0"/>
              </a:spcBef>
              <a:buNone/>
              <a:defRPr sz="1200">
                <a:solidFill>
                  <a:srgbClr val="888888"/>
                </a:solidFill>
                <a:latin typeface="Calibri"/>
                <a:ea typeface="Calibri"/>
                <a:cs typeface="Calibri"/>
                <a:sym typeface="Calibri"/>
              </a:defRPr>
            </a:lvl8pPr>
            <a:lvl9pPr indent="0" lvl="8" marL="0" marR="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9" name="Shape 69"/>
        <p:cNvGrpSpPr/>
        <p:nvPr/>
      </p:nvGrpSpPr>
      <p:grpSpPr>
        <a:xfrm>
          <a:off x="0" y="0"/>
          <a:ext cx="0" cy="0"/>
          <a:chOff x="0" y="0"/>
          <a:chExt cx="0" cy="0"/>
        </a:xfrm>
      </p:grpSpPr>
      <p:sp>
        <p:nvSpPr>
          <p:cNvPr id="70" name="Google Shape;70;p197"/>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1" name="Google Shape;71;p197"/>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72" name="Google Shape;72;p19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9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9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1.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8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8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8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8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8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0.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8.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gif"/></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0.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5.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6.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8.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0.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1.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3.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4.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5.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6.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8.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0.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1.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3.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4.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5.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6.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8.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0.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1.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3.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4.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5.xml"/><Relationship Id="rId3" Type="http://schemas.openxmlformats.org/officeDocument/2006/relationships/vmlDrawing" Target="../drawings/vmlDrawing3.vml"/><Relationship Id="rId4" Type="http://schemas.openxmlformats.org/officeDocument/2006/relationships/oleObject" Target="../embeddings/oleObject8.bin"/><Relationship Id="rId9" Type="http://schemas.openxmlformats.org/officeDocument/2006/relationships/image" Target="../media/image37.png"/><Relationship Id="rId5" Type="http://schemas.openxmlformats.org/officeDocument/2006/relationships/oleObject" Target="../embeddings/oleObject8.bin"/><Relationship Id="rId6" Type="http://schemas.openxmlformats.org/officeDocument/2006/relationships/image" Target="../media/image29.png"/><Relationship Id="rId7" Type="http://schemas.openxmlformats.org/officeDocument/2006/relationships/oleObject" Target="../embeddings/oleObject9.bin"/><Relationship Id="rId8" Type="http://schemas.openxmlformats.org/officeDocument/2006/relationships/oleObject" Target="../embeddings/oleObject9.bin"/></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6.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7.xml"/><Relationship Id="rId3" Type="http://schemas.openxmlformats.org/officeDocument/2006/relationships/vmlDrawing" Target="../drawings/vmlDrawing4.vml"/><Relationship Id="rId4" Type="http://schemas.openxmlformats.org/officeDocument/2006/relationships/oleObject" Target="../embeddings/oleObject10.bin"/><Relationship Id="rId5" Type="http://schemas.openxmlformats.org/officeDocument/2006/relationships/oleObject" Target="../embeddings/oleObject10.bin"/><Relationship Id="rId6" Type="http://schemas.openxmlformats.org/officeDocument/2006/relationships/image" Target="../media/image35.png"/></Relationships>
</file>

<file path=ppt/slides/_rels/slide148.xml.rels><?xml version="1.0" encoding="UTF-8" standalone="yes"?><Relationships xmlns="http://schemas.openxmlformats.org/package/2006/relationships"><Relationship Id="rId11" Type="http://schemas.openxmlformats.org/officeDocument/2006/relationships/oleObject" Target="../embeddings/oleObject13.bin"/><Relationship Id="rId10" Type="http://schemas.openxmlformats.org/officeDocument/2006/relationships/oleObject" Target="../embeddings/oleObject13.bin"/><Relationship Id="rId12" Type="http://schemas.openxmlformats.org/officeDocument/2006/relationships/image" Target="../media/image32.png"/><Relationship Id="rId1" Type="http://schemas.openxmlformats.org/officeDocument/2006/relationships/slideLayout" Target="../slideLayouts/slideLayout5.xml"/><Relationship Id="rId2" Type="http://schemas.openxmlformats.org/officeDocument/2006/relationships/notesSlide" Target="../notesSlides/notesSlide148.xml"/><Relationship Id="rId3" Type="http://schemas.openxmlformats.org/officeDocument/2006/relationships/vmlDrawing" Target="../drawings/vmlDrawing5.vml"/><Relationship Id="rId4" Type="http://schemas.openxmlformats.org/officeDocument/2006/relationships/oleObject" Target="../embeddings/oleObject11.bin"/><Relationship Id="rId9" Type="http://schemas.openxmlformats.org/officeDocument/2006/relationships/image" Target="../media/image34.png"/><Relationship Id="rId5" Type="http://schemas.openxmlformats.org/officeDocument/2006/relationships/oleObject" Target="../embeddings/oleObject11.bin"/><Relationship Id="rId6" Type="http://schemas.openxmlformats.org/officeDocument/2006/relationships/image" Target="../media/image33.png"/><Relationship Id="rId7" Type="http://schemas.openxmlformats.org/officeDocument/2006/relationships/oleObject" Target="../embeddings/oleObject12.bin"/><Relationship Id="rId8" Type="http://schemas.openxmlformats.org/officeDocument/2006/relationships/oleObject" Target="../embeddings/oleObject12.bin"/></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0.xml"/><Relationship Id="rId3" Type="http://schemas.openxmlformats.org/officeDocument/2006/relationships/vmlDrawing" Target="../drawings/vmlDrawing6.vml"/><Relationship Id="rId4" Type="http://schemas.openxmlformats.org/officeDocument/2006/relationships/oleObject" Target="../embeddings/oleObject14.bin"/><Relationship Id="rId5" Type="http://schemas.openxmlformats.org/officeDocument/2006/relationships/oleObject" Target="../embeddings/oleObject14.bin"/><Relationship Id="rId6" Type="http://schemas.openxmlformats.org/officeDocument/2006/relationships/image" Target="../media/image30.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1.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2.xml"/><Relationship Id="rId3" Type="http://schemas.openxmlformats.org/officeDocument/2006/relationships/vmlDrawing" Target="../drawings/vmlDrawing7.vml"/><Relationship Id="rId4" Type="http://schemas.openxmlformats.org/officeDocument/2006/relationships/oleObject" Target="../embeddings/oleObject15.bin"/><Relationship Id="rId5" Type="http://schemas.openxmlformats.org/officeDocument/2006/relationships/oleObject" Target="../embeddings/oleObject15.bin"/><Relationship Id="rId6" Type="http://schemas.openxmlformats.org/officeDocument/2006/relationships/image" Target="../media/image36.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3.xml"/><Relationship Id="rId3" Type="http://schemas.openxmlformats.org/officeDocument/2006/relationships/image" Target="../media/image38.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4.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5.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6.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8.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0.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1.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3.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4.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5.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6.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8.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8.jp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0.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1.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3.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4.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5.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6.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8.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0.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1.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3.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4.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5.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6.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1.gif"/></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1" Type="http://schemas.openxmlformats.org/officeDocument/2006/relationships/oleObject" Target="../embeddings/oleObject4.bin"/><Relationship Id="rId10" Type="http://schemas.openxmlformats.org/officeDocument/2006/relationships/oleObject" Target="../embeddings/oleObject3.bin"/><Relationship Id="rId13" Type="http://schemas.openxmlformats.org/officeDocument/2006/relationships/oleObject" Target="../embeddings/oleObject5.bin"/><Relationship Id="rId12" Type="http://schemas.openxmlformats.org/officeDocument/2006/relationships/oleObject" Target="../embeddings/oleObject4.bin"/><Relationship Id="rId1" Type="http://schemas.openxmlformats.org/officeDocument/2006/relationships/slideLayout" Target="../slideLayouts/slideLayout2.xml"/><Relationship Id="rId2" Type="http://schemas.openxmlformats.org/officeDocument/2006/relationships/notesSlide" Target="../notesSlides/notesSlide56.xml"/><Relationship Id="rId3" Type="http://schemas.openxmlformats.org/officeDocument/2006/relationships/vmlDrawing" Target="../drawings/vmlDrawing1.vml"/><Relationship Id="rId4" Type="http://schemas.openxmlformats.org/officeDocument/2006/relationships/oleObject" Target="../embeddings/oleObject1.bin"/><Relationship Id="rId9" Type="http://schemas.openxmlformats.org/officeDocument/2006/relationships/oleObject" Target="../embeddings/oleObject3.bin"/><Relationship Id="rId15" Type="http://schemas.openxmlformats.org/officeDocument/2006/relationships/oleObject" Target="../embeddings/oleObject6.bin"/><Relationship Id="rId14" Type="http://schemas.openxmlformats.org/officeDocument/2006/relationships/oleObject" Target="../embeddings/oleObject5.bin"/><Relationship Id="rId16" Type="http://schemas.openxmlformats.org/officeDocument/2006/relationships/oleObject" Target="../embeddings/oleObject6.bin"/><Relationship Id="rId5" Type="http://schemas.openxmlformats.org/officeDocument/2006/relationships/oleObject" Target="../embeddings/oleObject1.bin"/><Relationship Id="rId6" Type="http://schemas.openxmlformats.org/officeDocument/2006/relationships/image" Target="../media/image27.png"/><Relationship Id="rId7" Type="http://schemas.openxmlformats.org/officeDocument/2006/relationships/oleObject" Target="../embeddings/oleObject2.bin"/><Relationship Id="rId8" Type="http://schemas.openxmlformats.org/officeDocument/2006/relationships/oleObject" Target="../embeddings/oleObject2.bin"/></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 Id="rId3" Type="http://schemas.openxmlformats.org/officeDocument/2006/relationships/vmlDrawing" Target="../drawings/vmlDrawing2.vml"/><Relationship Id="rId4" Type="http://schemas.openxmlformats.org/officeDocument/2006/relationships/image" Target="../media/image20.png"/><Relationship Id="rId5" Type="http://schemas.openxmlformats.org/officeDocument/2006/relationships/oleObject" Target="../embeddings/oleObject7.bin"/><Relationship Id="rId6" Type="http://schemas.openxmlformats.org/officeDocument/2006/relationships/oleObject" Target="../embeddings/oleObject7.bin"/><Relationship Id="rId7" Type="http://schemas.openxmlformats.org/officeDocument/2006/relationships/image" Target="../media/image10.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9.xml"/><Relationship Id="rId3" Type="http://schemas.openxmlformats.org/officeDocument/2006/relationships/image" Target="../media/image16.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 Id="rId3" Type="http://schemas.openxmlformats.org/officeDocument/2006/relationships/image" Target="../media/image14.png"/><Relationship Id="rId4" Type="http://schemas.openxmlformats.org/officeDocument/2006/relationships/image" Target="../media/image3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28.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 Id="rId3" Type="http://schemas.openxmlformats.org/officeDocument/2006/relationships/image" Target="../media/image22.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5.xml"/><Relationship Id="rId3" Type="http://schemas.openxmlformats.org/officeDocument/2006/relationships/image" Target="../media/image19.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 Id="rId3" Type="http://schemas.openxmlformats.org/officeDocument/2006/relationships/image" Target="../media/image18.png"/><Relationship Id="rId4" Type="http://schemas.openxmlformats.org/officeDocument/2006/relationships/image" Target="../media/image22.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9.xml"/><Relationship Id="rId3"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0.xml"/><Relationship Id="rId3" Type="http://schemas.openxmlformats.org/officeDocument/2006/relationships/image" Target="../media/image17.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
          <p:cNvSpPr txBox="1"/>
          <p:nvPr>
            <p:ph type="ctrTitle"/>
          </p:nvPr>
        </p:nvSpPr>
        <p:spPr>
          <a:xfrm>
            <a:off x="0" y="1981201"/>
            <a:ext cx="9144000" cy="161925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600"/>
              <a:buFont typeface="Calibri"/>
              <a:buNone/>
            </a:pPr>
            <a:r>
              <a:rPr b="1" i="1" lang="en-US" sz="3600" u="sng"/>
              <a:t>Advance Analytics</a:t>
            </a:r>
            <a:r>
              <a:rPr b="1" i="1" lang="en-US" sz="3600"/>
              <a:t> </a:t>
            </a:r>
            <a:endParaRPr sz="3600" u="sng">
              <a:latin typeface="Times New Roman"/>
              <a:ea typeface="Times New Roman"/>
              <a:cs typeface="Times New Roman"/>
              <a:sym typeface="Times New Roman"/>
            </a:endParaRPr>
          </a:p>
        </p:txBody>
      </p:sp>
      <p:sp>
        <p:nvSpPr>
          <p:cNvPr id="125" name="Google Shape;125;p1"/>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rgbClr val="888888"/>
              </a:buClr>
              <a:buSzPts val="32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10"/>
          <p:cNvSpPr txBox="1"/>
          <p:nvPr>
            <p:ph type="title"/>
          </p:nvPr>
        </p:nvSpPr>
        <p:spPr>
          <a:xfrm>
            <a:off x="533400" y="0"/>
            <a:ext cx="8229600" cy="6096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2700"/>
              <a:buFont typeface="Calibri"/>
              <a:buNone/>
            </a:pPr>
            <a:r>
              <a:rPr lang="en-US" sz="2700" u="sng"/>
              <a:t>How to do Good Research and collection of relevant Data?</a:t>
            </a:r>
            <a:endParaRPr/>
          </a:p>
        </p:txBody>
      </p:sp>
      <p:sp>
        <p:nvSpPr>
          <p:cNvPr id="183" name="Google Shape;183;p10"/>
          <p:cNvSpPr txBox="1"/>
          <p:nvPr>
            <p:ph idx="1" type="body"/>
          </p:nvPr>
        </p:nvSpPr>
        <p:spPr>
          <a:xfrm>
            <a:off x="0" y="533400"/>
            <a:ext cx="9144000" cy="6172200"/>
          </a:xfrm>
          <a:prstGeom prst="rect">
            <a:avLst/>
          </a:prstGeom>
          <a:noFill/>
          <a:ln>
            <a:noFill/>
          </a:ln>
        </p:spPr>
        <p:txBody>
          <a:bodyPr anchorCtr="0" anchor="t" bIns="45700" lIns="91425" spcFirstLastPara="1" rIns="91425" wrap="square" tIns="45700">
            <a:noAutofit/>
          </a:bodyPr>
          <a:lstStyle/>
          <a:p>
            <a:pPr indent="-203200" lvl="0" marL="342900" rtl="0" algn="l">
              <a:spcBef>
                <a:spcPts val="0"/>
              </a:spcBef>
              <a:spcAft>
                <a:spcPts val="0"/>
              </a:spcAft>
              <a:buClr>
                <a:schemeClr val="dk1"/>
              </a:buClr>
              <a:buSzPts val="2200"/>
              <a:buNone/>
            </a:pPr>
            <a:r>
              <a:t/>
            </a:r>
            <a:endParaRPr sz="2200"/>
          </a:p>
          <a:p>
            <a:pPr indent="-342900" lvl="0" marL="342900" rtl="0" algn="l">
              <a:spcBef>
                <a:spcPts val="440"/>
              </a:spcBef>
              <a:spcAft>
                <a:spcPts val="0"/>
              </a:spcAft>
              <a:buClr>
                <a:schemeClr val="dk1"/>
              </a:buClr>
              <a:buSzPts val="2200"/>
              <a:buChar char="•"/>
            </a:pPr>
            <a:r>
              <a:rPr lang="en-US" sz="2200"/>
              <a:t> The good research and data must have</a:t>
            </a:r>
            <a:endParaRPr/>
          </a:p>
          <a:p>
            <a:pPr indent="-342900" lvl="0" marL="342900" rtl="0" algn="l">
              <a:spcBef>
                <a:spcPts val="440"/>
              </a:spcBef>
              <a:spcAft>
                <a:spcPts val="0"/>
              </a:spcAft>
              <a:buClr>
                <a:schemeClr val="dk1"/>
              </a:buClr>
              <a:buSzPts val="2200"/>
              <a:buNone/>
            </a:pPr>
            <a:r>
              <a:rPr lang="en-US" sz="2200"/>
              <a:t>      1. Validity</a:t>
            </a:r>
            <a:endParaRPr/>
          </a:p>
          <a:p>
            <a:pPr indent="-342900" lvl="0" marL="342900" rtl="0" algn="l">
              <a:spcBef>
                <a:spcPts val="440"/>
              </a:spcBef>
              <a:spcAft>
                <a:spcPts val="0"/>
              </a:spcAft>
              <a:buClr>
                <a:schemeClr val="dk1"/>
              </a:buClr>
              <a:buSzPts val="2200"/>
              <a:buNone/>
            </a:pPr>
            <a:r>
              <a:rPr lang="en-US" sz="2200"/>
              <a:t>      2.  Reliability</a:t>
            </a:r>
            <a:endParaRPr/>
          </a:p>
          <a:p>
            <a:pPr indent="-342900" lvl="0" marL="342900" rtl="0" algn="l">
              <a:spcBef>
                <a:spcPts val="440"/>
              </a:spcBef>
              <a:spcAft>
                <a:spcPts val="0"/>
              </a:spcAft>
              <a:buClr>
                <a:schemeClr val="dk1"/>
              </a:buClr>
              <a:buSzPts val="2200"/>
              <a:buNone/>
            </a:pPr>
            <a:r>
              <a:rPr lang="en-US" sz="2200"/>
              <a:t>       3. Sensitivity</a:t>
            </a:r>
            <a:endParaRPr/>
          </a:p>
          <a:p>
            <a:pPr indent="-342900" lvl="0" marL="342900" rtl="0" algn="l">
              <a:spcBef>
                <a:spcPts val="440"/>
              </a:spcBef>
              <a:spcAft>
                <a:spcPts val="0"/>
              </a:spcAft>
              <a:buClr>
                <a:schemeClr val="dk1"/>
              </a:buClr>
              <a:buSzPts val="2200"/>
              <a:buNone/>
            </a:pPr>
            <a:r>
              <a:rPr lang="en-US" sz="2200"/>
              <a:t>	</a:t>
            </a:r>
            <a:r>
              <a:rPr b="1" i="1" lang="en-US" sz="2200"/>
              <a:t>Validity-</a:t>
            </a:r>
            <a:r>
              <a:rPr i="1" lang="en-US" sz="2200"/>
              <a:t> is the ability of the measure to </a:t>
            </a:r>
            <a:r>
              <a:rPr lang="en-US" sz="2200"/>
              <a:t>measure what it is supposed to measure</a:t>
            </a:r>
            <a:endParaRPr/>
          </a:p>
          <a:p>
            <a:pPr indent="-342900" lvl="0" marL="342900" rtl="0" algn="l">
              <a:spcBef>
                <a:spcPts val="440"/>
              </a:spcBef>
              <a:spcAft>
                <a:spcPts val="0"/>
              </a:spcAft>
              <a:buClr>
                <a:schemeClr val="dk1"/>
              </a:buClr>
              <a:buSzPts val="2200"/>
              <a:buChar char="•"/>
            </a:pPr>
            <a:r>
              <a:rPr b="1" i="1" lang="en-US" sz="2200"/>
              <a:t>Reliability-</a:t>
            </a:r>
            <a:r>
              <a:rPr i="1" lang="en-US" sz="2200"/>
              <a:t> is the ability to get consistent </a:t>
            </a:r>
            <a:r>
              <a:rPr lang="en-US" sz="2200"/>
              <a:t>results when same measure is repeated.</a:t>
            </a:r>
            <a:endParaRPr/>
          </a:p>
          <a:p>
            <a:pPr indent="-342900" lvl="0" marL="342900" rtl="0" algn="l">
              <a:spcBef>
                <a:spcPts val="440"/>
              </a:spcBef>
              <a:spcAft>
                <a:spcPts val="0"/>
              </a:spcAft>
              <a:buClr>
                <a:schemeClr val="dk1"/>
              </a:buClr>
              <a:buSzPts val="2200"/>
              <a:buChar char="•"/>
            </a:pPr>
            <a:r>
              <a:rPr b="1" i="1" lang="en-US" sz="2200"/>
              <a:t>Sensitivity- </a:t>
            </a:r>
            <a:r>
              <a:rPr i="1" lang="en-US" sz="2200"/>
              <a:t>is the ability of the measure to </a:t>
            </a:r>
            <a:r>
              <a:rPr lang="en-US" sz="2200"/>
              <a:t>measure variability in responses.</a:t>
            </a:r>
            <a:endParaRPr/>
          </a:p>
        </p:txBody>
      </p:sp>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9" name="Shape 929"/>
        <p:cNvGrpSpPr/>
        <p:nvPr/>
      </p:nvGrpSpPr>
      <p:grpSpPr>
        <a:xfrm>
          <a:off x="0" y="0"/>
          <a:ext cx="0" cy="0"/>
          <a:chOff x="0" y="0"/>
          <a:chExt cx="0" cy="0"/>
        </a:xfrm>
      </p:grpSpPr>
      <p:sp>
        <p:nvSpPr>
          <p:cNvPr id="930" name="Google Shape;930;p10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4/22/2024</a:t>
            </a:r>
            <a:endParaRPr/>
          </a:p>
        </p:txBody>
      </p:sp>
      <p:sp>
        <p:nvSpPr>
          <p:cNvPr id="931" name="Google Shape;931;p10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t>Definition</a:t>
            </a:r>
            <a:endParaRPr/>
          </a:p>
        </p:txBody>
      </p:sp>
      <p:sp>
        <p:nvSpPr>
          <p:cNvPr id="932" name="Google Shape;932;p10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ctr">
              <a:spcBef>
                <a:spcPts val="0"/>
              </a:spcBef>
              <a:spcAft>
                <a:spcPts val="0"/>
              </a:spcAft>
              <a:buClr>
                <a:schemeClr val="accent2"/>
              </a:buClr>
              <a:buSzPts val="6600"/>
              <a:buFont typeface="Calibri"/>
              <a:buNone/>
            </a:pPr>
            <a:r>
              <a:rPr lang="en-US" sz="6600">
                <a:solidFill>
                  <a:schemeClr val="accent2"/>
                </a:solidFill>
              </a:rPr>
              <a:t>Me</a:t>
            </a:r>
            <a:r>
              <a:rPr lang="en-US" sz="6600" u="sng">
                <a:solidFill>
                  <a:schemeClr val="accent2"/>
                </a:solidFill>
              </a:rPr>
              <a:t>d</a:t>
            </a:r>
            <a:r>
              <a:rPr lang="en-US" sz="6600">
                <a:solidFill>
                  <a:schemeClr val="accent2"/>
                </a:solidFill>
              </a:rPr>
              <a:t>ian</a:t>
            </a:r>
            <a:endParaRPr/>
          </a:p>
          <a:p>
            <a:pPr indent="-342900" lvl="0" marL="342900" rtl="0" algn="ctr">
              <a:spcBef>
                <a:spcPts val="1320"/>
              </a:spcBef>
              <a:spcAft>
                <a:spcPts val="0"/>
              </a:spcAft>
              <a:buClr>
                <a:schemeClr val="accent2"/>
              </a:buClr>
              <a:buSzPts val="6600"/>
              <a:buFont typeface="Calibri"/>
              <a:buNone/>
            </a:pPr>
            <a:r>
              <a:rPr lang="en-US" sz="6600">
                <a:solidFill>
                  <a:schemeClr val="accent2"/>
                </a:solidFill>
              </a:rPr>
              <a:t>is in the</a:t>
            </a:r>
            <a:endParaRPr/>
          </a:p>
          <a:p>
            <a:pPr indent="-342900" lvl="0" marL="342900" rtl="0" algn="ctr">
              <a:spcBef>
                <a:spcPts val="1320"/>
              </a:spcBef>
              <a:spcAft>
                <a:spcPts val="0"/>
              </a:spcAft>
              <a:buClr>
                <a:schemeClr val="accent2"/>
              </a:buClr>
              <a:buSzPts val="6600"/>
              <a:buFont typeface="Calibri"/>
              <a:buNone/>
            </a:pPr>
            <a:r>
              <a:rPr lang="en-US" sz="6600">
                <a:solidFill>
                  <a:schemeClr val="accent2"/>
                </a:solidFill>
              </a:rPr>
              <a:t>Mi</a:t>
            </a:r>
            <a:r>
              <a:rPr lang="en-US" sz="6600" u="sng">
                <a:solidFill>
                  <a:schemeClr val="accent2"/>
                </a:solidFill>
              </a:rPr>
              <a:t>dd</a:t>
            </a:r>
            <a:r>
              <a:rPr lang="en-US" sz="6600">
                <a:solidFill>
                  <a:schemeClr val="accent2"/>
                </a:solidFill>
              </a:rPr>
              <a:t>le</a:t>
            </a:r>
            <a:endParaRPr/>
          </a:p>
        </p:txBody>
      </p: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6" name="Shape 936"/>
        <p:cNvGrpSpPr/>
        <p:nvPr/>
      </p:nvGrpSpPr>
      <p:grpSpPr>
        <a:xfrm>
          <a:off x="0" y="0"/>
          <a:ext cx="0" cy="0"/>
          <a:chOff x="0" y="0"/>
          <a:chExt cx="0" cy="0"/>
        </a:xfrm>
      </p:grpSpPr>
      <p:sp>
        <p:nvSpPr>
          <p:cNvPr id="937" name="Google Shape;937;p10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4/22/2024</a:t>
            </a:r>
            <a:endParaRPr/>
          </a:p>
        </p:txBody>
      </p:sp>
      <p:sp>
        <p:nvSpPr>
          <p:cNvPr id="938" name="Google Shape;938;p10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t>Definition</a:t>
            </a:r>
            <a:endParaRPr/>
          </a:p>
        </p:txBody>
      </p:sp>
      <p:sp>
        <p:nvSpPr>
          <p:cNvPr id="939" name="Google Shape;939;p101"/>
          <p:cNvSpPr txBox="1"/>
          <p:nvPr>
            <p:ph idx="1" type="body"/>
          </p:nvPr>
        </p:nvSpPr>
        <p:spPr>
          <a:xfrm>
            <a:off x="685800" y="1752600"/>
            <a:ext cx="7772400" cy="17526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hlink"/>
              </a:buClr>
              <a:buSzPts val="4400"/>
              <a:buChar char="•"/>
            </a:pPr>
            <a:r>
              <a:rPr lang="en-US" sz="4400">
                <a:solidFill>
                  <a:schemeClr val="hlink"/>
                </a:solidFill>
              </a:rPr>
              <a:t>Median </a:t>
            </a:r>
            <a:r>
              <a:rPr lang="en-US" sz="4400"/>
              <a:t>– the middle number in a set of ordered numbers.</a:t>
            </a:r>
            <a:endParaRPr/>
          </a:p>
        </p:txBody>
      </p:sp>
      <p:sp>
        <p:nvSpPr>
          <p:cNvPr id="940" name="Google Shape;940;p101"/>
          <p:cNvSpPr txBox="1"/>
          <p:nvPr/>
        </p:nvSpPr>
        <p:spPr>
          <a:xfrm>
            <a:off x="2057400" y="3352800"/>
            <a:ext cx="5213350" cy="118903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7200">
                <a:solidFill>
                  <a:schemeClr val="dk1"/>
                </a:solidFill>
                <a:latin typeface="Calibri"/>
                <a:ea typeface="Calibri"/>
                <a:cs typeface="Calibri"/>
                <a:sym typeface="Calibri"/>
              </a:rPr>
              <a:t>1, 3, 7, 10, 13</a:t>
            </a:r>
            <a:endParaRPr/>
          </a:p>
        </p:txBody>
      </p:sp>
      <p:sp>
        <p:nvSpPr>
          <p:cNvPr id="941" name="Google Shape;941;p101"/>
          <p:cNvSpPr txBox="1"/>
          <p:nvPr/>
        </p:nvSpPr>
        <p:spPr>
          <a:xfrm>
            <a:off x="3124200" y="4800600"/>
            <a:ext cx="3009900" cy="762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400">
                <a:solidFill>
                  <a:schemeClr val="hlink"/>
                </a:solidFill>
                <a:latin typeface="Tahoma"/>
                <a:ea typeface="Tahoma"/>
                <a:cs typeface="Tahoma"/>
                <a:sym typeface="Tahoma"/>
              </a:rPr>
              <a:t>Median = 7</a:t>
            </a:r>
            <a:endParaRPr/>
          </a:p>
        </p:txBody>
      </p:sp>
      <p:sp>
        <p:nvSpPr>
          <p:cNvPr id="942" name="Google Shape;942;p101"/>
          <p:cNvSpPr/>
          <p:nvPr/>
        </p:nvSpPr>
        <p:spPr>
          <a:xfrm>
            <a:off x="3886200" y="3352800"/>
            <a:ext cx="685800" cy="1219200"/>
          </a:xfrm>
          <a:prstGeom prst="ellipse">
            <a:avLst/>
          </a:prstGeom>
          <a:noFill/>
          <a:ln cap="flat" cmpd="sng" w="381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6" name="Shape 946"/>
        <p:cNvGrpSpPr/>
        <p:nvPr/>
      </p:nvGrpSpPr>
      <p:grpSpPr>
        <a:xfrm>
          <a:off x="0" y="0"/>
          <a:ext cx="0" cy="0"/>
          <a:chOff x="0" y="0"/>
          <a:chExt cx="0" cy="0"/>
        </a:xfrm>
      </p:grpSpPr>
      <p:sp>
        <p:nvSpPr>
          <p:cNvPr id="947" name="Google Shape;947;p10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4/22/2024</a:t>
            </a:r>
            <a:endParaRPr/>
          </a:p>
        </p:txBody>
      </p:sp>
      <p:sp>
        <p:nvSpPr>
          <p:cNvPr id="948" name="Google Shape;948;p10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00"/>
              <a:buFont typeface="Calibri"/>
              <a:buNone/>
            </a:pPr>
            <a:r>
              <a:rPr lang="en-US" sz="4400"/>
              <a:t>How to Find the Median in a Group of Numbers</a:t>
            </a:r>
            <a:endParaRPr/>
          </a:p>
        </p:txBody>
      </p:sp>
      <p:sp>
        <p:nvSpPr>
          <p:cNvPr id="949" name="Google Shape;949;p102"/>
          <p:cNvSpPr txBox="1"/>
          <p:nvPr>
            <p:ph idx="1" type="body"/>
          </p:nvPr>
        </p:nvSpPr>
        <p:spPr>
          <a:xfrm>
            <a:off x="457200" y="1752600"/>
            <a:ext cx="8153400" cy="14478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accent1"/>
              </a:buClr>
              <a:buSzPts val="4400"/>
              <a:buChar char="•"/>
            </a:pPr>
            <a:r>
              <a:rPr lang="en-US" sz="4400">
                <a:solidFill>
                  <a:schemeClr val="accent1"/>
                </a:solidFill>
              </a:rPr>
              <a:t>Step 1 – Arrange the numbers in order from least to greatest.</a:t>
            </a:r>
            <a:endParaRPr/>
          </a:p>
        </p:txBody>
      </p:sp>
      <p:sp>
        <p:nvSpPr>
          <p:cNvPr id="950" name="Google Shape;950;p102"/>
          <p:cNvSpPr txBox="1"/>
          <p:nvPr/>
        </p:nvSpPr>
        <p:spPr>
          <a:xfrm>
            <a:off x="1752600" y="3124200"/>
            <a:ext cx="5708650" cy="10064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6000">
                <a:solidFill>
                  <a:schemeClr val="dk1"/>
                </a:solidFill>
                <a:latin typeface="Calibri"/>
                <a:ea typeface="Calibri"/>
                <a:cs typeface="Calibri"/>
                <a:sym typeface="Calibri"/>
              </a:rPr>
              <a:t>21, 18, 24, 19, 27 </a:t>
            </a:r>
            <a:endParaRPr/>
          </a:p>
        </p:txBody>
      </p:sp>
      <p:sp>
        <p:nvSpPr>
          <p:cNvPr id="951" name="Google Shape;951;p102"/>
          <p:cNvSpPr txBox="1"/>
          <p:nvPr/>
        </p:nvSpPr>
        <p:spPr>
          <a:xfrm>
            <a:off x="1752600" y="4419600"/>
            <a:ext cx="5518150" cy="10064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6000">
                <a:solidFill>
                  <a:schemeClr val="dk1"/>
                </a:solidFill>
                <a:latin typeface="Calibri"/>
                <a:ea typeface="Calibri"/>
                <a:cs typeface="Calibri"/>
                <a:sym typeface="Calibri"/>
              </a:rPr>
              <a:t>18, 19, 21, 24, 27</a:t>
            </a:r>
            <a:endParaRPr/>
          </a:p>
        </p:txBody>
      </p:sp>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5" name="Shape 955"/>
        <p:cNvGrpSpPr/>
        <p:nvPr/>
      </p:nvGrpSpPr>
      <p:grpSpPr>
        <a:xfrm>
          <a:off x="0" y="0"/>
          <a:ext cx="0" cy="0"/>
          <a:chOff x="0" y="0"/>
          <a:chExt cx="0" cy="0"/>
        </a:xfrm>
      </p:grpSpPr>
      <p:sp>
        <p:nvSpPr>
          <p:cNvPr id="956" name="Google Shape;956;p10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4/22/2024</a:t>
            </a:r>
            <a:endParaRPr/>
          </a:p>
        </p:txBody>
      </p:sp>
      <p:sp>
        <p:nvSpPr>
          <p:cNvPr id="957" name="Google Shape;957;p10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00"/>
              <a:buFont typeface="Calibri"/>
              <a:buNone/>
            </a:pPr>
            <a:r>
              <a:rPr lang="en-US" sz="4400"/>
              <a:t>How to Find the Median in a Group of Numbers</a:t>
            </a:r>
            <a:endParaRPr/>
          </a:p>
        </p:txBody>
      </p:sp>
      <p:sp>
        <p:nvSpPr>
          <p:cNvPr id="958" name="Google Shape;958;p103"/>
          <p:cNvSpPr txBox="1"/>
          <p:nvPr>
            <p:ph idx="1" type="body"/>
          </p:nvPr>
        </p:nvSpPr>
        <p:spPr>
          <a:xfrm>
            <a:off x="457200" y="1752600"/>
            <a:ext cx="8153400" cy="14478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accent1"/>
              </a:buClr>
              <a:buSzPts val="4400"/>
              <a:buChar char="•"/>
            </a:pPr>
            <a:r>
              <a:rPr lang="en-US" sz="4400">
                <a:solidFill>
                  <a:schemeClr val="accent1"/>
                </a:solidFill>
              </a:rPr>
              <a:t>Step 2 – Find the middle number.</a:t>
            </a:r>
            <a:endParaRPr/>
          </a:p>
        </p:txBody>
      </p:sp>
      <p:sp>
        <p:nvSpPr>
          <p:cNvPr id="959" name="Google Shape;959;p103"/>
          <p:cNvSpPr txBox="1"/>
          <p:nvPr/>
        </p:nvSpPr>
        <p:spPr>
          <a:xfrm>
            <a:off x="1752600" y="3124200"/>
            <a:ext cx="5708650" cy="10064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6000">
                <a:solidFill>
                  <a:schemeClr val="dk1"/>
                </a:solidFill>
                <a:latin typeface="Calibri"/>
                <a:ea typeface="Calibri"/>
                <a:cs typeface="Calibri"/>
                <a:sym typeface="Calibri"/>
              </a:rPr>
              <a:t>21, 18, 24, 19, 27 </a:t>
            </a:r>
            <a:endParaRPr/>
          </a:p>
        </p:txBody>
      </p:sp>
      <p:sp>
        <p:nvSpPr>
          <p:cNvPr id="960" name="Google Shape;960;p103"/>
          <p:cNvSpPr txBox="1"/>
          <p:nvPr/>
        </p:nvSpPr>
        <p:spPr>
          <a:xfrm>
            <a:off x="1752600" y="4419600"/>
            <a:ext cx="5518150" cy="10064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6000">
                <a:solidFill>
                  <a:schemeClr val="dk1"/>
                </a:solidFill>
                <a:latin typeface="Calibri"/>
                <a:ea typeface="Calibri"/>
                <a:cs typeface="Calibri"/>
                <a:sym typeface="Calibri"/>
              </a:rPr>
              <a:t>18, 19, 21, 24, 27</a:t>
            </a:r>
            <a:endParaRPr/>
          </a:p>
        </p:txBody>
      </p:sp>
      <p:sp>
        <p:nvSpPr>
          <p:cNvPr id="961" name="Google Shape;961;p103"/>
          <p:cNvSpPr/>
          <p:nvPr/>
        </p:nvSpPr>
        <p:spPr>
          <a:xfrm>
            <a:off x="3962400" y="4495800"/>
            <a:ext cx="990600" cy="990600"/>
          </a:xfrm>
          <a:prstGeom prst="ellipse">
            <a:avLst/>
          </a:prstGeom>
          <a:noFill/>
          <a:ln cap="flat" cmpd="sng" w="381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5" name="Shape 965"/>
        <p:cNvGrpSpPr/>
        <p:nvPr/>
      </p:nvGrpSpPr>
      <p:grpSpPr>
        <a:xfrm>
          <a:off x="0" y="0"/>
          <a:ext cx="0" cy="0"/>
          <a:chOff x="0" y="0"/>
          <a:chExt cx="0" cy="0"/>
        </a:xfrm>
      </p:grpSpPr>
      <p:sp>
        <p:nvSpPr>
          <p:cNvPr id="966" name="Google Shape;966;p10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4/22/2024</a:t>
            </a:r>
            <a:endParaRPr/>
          </a:p>
        </p:txBody>
      </p:sp>
      <p:sp>
        <p:nvSpPr>
          <p:cNvPr id="967" name="Google Shape;967;p10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00"/>
              <a:buFont typeface="Calibri"/>
              <a:buNone/>
            </a:pPr>
            <a:r>
              <a:rPr lang="en-US" sz="4400"/>
              <a:t>How to Find the Median in a Group of Numbers</a:t>
            </a:r>
            <a:endParaRPr/>
          </a:p>
        </p:txBody>
      </p:sp>
      <p:sp>
        <p:nvSpPr>
          <p:cNvPr id="968" name="Google Shape;968;p104"/>
          <p:cNvSpPr txBox="1"/>
          <p:nvPr>
            <p:ph idx="1" type="body"/>
          </p:nvPr>
        </p:nvSpPr>
        <p:spPr>
          <a:xfrm>
            <a:off x="457200" y="1752600"/>
            <a:ext cx="8153400" cy="14478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accent1"/>
              </a:buClr>
              <a:buSzPts val="4400"/>
              <a:buChar char="•"/>
            </a:pPr>
            <a:r>
              <a:rPr lang="en-US" sz="4400">
                <a:solidFill>
                  <a:schemeClr val="accent1"/>
                </a:solidFill>
              </a:rPr>
              <a:t>Step 2 – Find the middle number.</a:t>
            </a:r>
            <a:endParaRPr/>
          </a:p>
        </p:txBody>
      </p:sp>
      <p:sp>
        <p:nvSpPr>
          <p:cNvPr id="969" name="Google Shape;969;p104"/>
          <p:cNvSpPr txBox="1"/>
          <p:nvPr/>
        </p:nvSpPr>
        <p:spPr>
          <a:xfrm>
            <a:off x="1752600" y="3429000"/>
            <a:ext cx="5518150" cy="10064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6000">
                <a:solidFill>
                  <a:schemeClr val="dk1"/>
                </a:solidFill>
                <a:latin typeface="Calibri"/>
                <a:ea typeface="Calibri"/>
                <a:cs typeface="Calibri"/>
                <a:sym typeface="Calibri"/>
              </a:rPr>
              <a:t>18, 19, 21, 24, 27</a:t>
            </a:r>
            <a:endParaRPr/>
          </a:p>
        </p:txBody>
      </p:sp>
      <p:sp>
        <p:nvSpPr>
          <p:cNvPr id="970" name="Google Shape;970;p104"/>
          <p:cNvSpPr/>
          <p:nvPr/>
        </p:nvSpPr>
        <p:spPr>
          <a:xfrm>
            <a:off x="3962400" y="3429000"/>
            <a:ext cx="990600" cy="990600"/>
          </a:xfrm>
          <a:prstGeom prst="ellipse">
            <a:avLst/>
          </a:prstGeom>
          <a:noFill/>
          <a:ln cap="flat" cmpd="sng" w="381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71" name="Google Shape;971;p104"/>
          <p:cNvSpPr/>
          <p:nvPr/>
        </p:nvSpPr>
        <p:spPr>
          <a:xfrm>
            <a:off x="914400" y="4800600"/>
            <a:ext cx="7467600" cy="11430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4800">
                <a:solidFill>
                  <a:schemeClr val="dk1"/>
                </a:solidFill>
                <a:latin typeface="Calibri"/>
                <a:ea typeface="Calibri"/>
                <a:cs typeface="Calibri"/>
                <a:sym typeface="Calibri"/>
              </a:rPr>
              <a:t>This is your median number.</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971"/>
                                        </p:tgtEl>
                                        <p:attrNameLst>
                                          <p:attrName>style.visibility</p:attrName>
                                        </p:attrNameLst>
                                      </p:cBhvr>
                                      <p:to>
                                        <p:strVal val="visible"/>
                                      </p:to>
                                    </p:set>
                                    <p:anim calcmode="lin" valueType="num">
                                      <p:cBhvr additive="base">
                                        <p:cTn dur="500"/>
                                        <p:tgtEl>
                                          <p:spTgt spid="971"/>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5" name="Shape 975"/>
        <p:cNvGrpSpPr/>
        <p:nvPr/>
      </p:nvGrpSpPr>
      <p:grpSpPr>
        <a:xfrm>
          <a:off x="0" y="0"/>
          <a:ext cx="0" cy="0"/>
          <a:chOff x="0" y="0"/>
          <a:chExt cx="0" cy="0"/>
        </a:xfrm>
      </p:grpSpPr>
      <p:sp>
        <p:nvSpPr>
          <p:cNvPr id="976" name="Google Shape;976;p10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4/22/2024</a:t>
            </a:r>
            <a:endParaRPr/>
          </a:p>
        </p:txBody>
      </p:sp>
      <p:sp>
        <p:nvSpPr>
          <p:cNvPr id="977" name="Google Shape;977;p10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00"/>
              <a:buFont typeface="Calibri"/>
              <a:buNone/>
            </a:pPr>
            <a:r>
              <a:rPr lang="en-US" sz="4400"/>
              <a:t>How to Find the Median in a Group of Numbers</a:t>
            </a:r>
            <a:endParaRPr/>
          </a:p>
        </p:txBody>
      </p:sp>
      <p:sp>
        <p:nvSpPr>
          <p:cNvPr id="978" name="Google Shape;978;p105"/>
          <p:cNvSpPr txBox="1"/>
          <p:nvPr>
            <p:ph idx="1" type="body"/>
          </p:nvPr>
        </p:nvSpPr>
        <p:spPr>
          <a:xfrm>
            <a:off x="457200" y="1752600"/>
            <a:ext cx="8153400" cy="1447800"/>
          </a:xfrm>
          <a:prstGeom prst="rect">
            <a:avLst/>
          </a:prstGeom>
          <a:noFill/>
          <a:ln>
            <a:noFill/>
          </a:ln>
        </p:spPr>
        <p:txBody>
          <a:bodyPr anchorCtr="0" anchor="t" bIns="45700" lIns="91425" spcFirstLastPara="1" rIns="91425" wrap="square" tIns="45700">
            <a:normAutofit fontScale="92500" lnSpcReduction="10000"/>
          </a:bodyPr>
          <a:lstStyle/>
          <a:p>
            <a:pPr indent="-342900" lvl="0" marL="342900" rtl="0" algn="l">
              <a:lnSpc>
                <a:spcPct val="90000"/>
              </a:lnSpc>
              <a:spcBef>
                <a:spcPts val="0"/>
              </a:spcBef>
              <a:spcAft>
                <a:spcPts val="0"/>
              </a:spcAft>
              <a:buClr>
                <a:schemeClr val="accent1"/>
              </a:buClr>
              <a:buSzPct val="100000"/>
              <a:buChar char="•"/>
            </a:pPr>
            <a:r>
              <a:rPr lang="en-US" sz="4000">
                <a:solidFill>
                  <a:schemeClr val="accent1"/>
                </a:solidFill>
              </a:rPr>
              <a:t>Step 3 – If there are two middle numbers, find the mean of these two numbers.</a:t>
            </a:r>
            <a:endParaRPr/>
          </a:p>
        </p:txBody>
      </p:sp>
      <p:sp>
        <p:nvSpPr>
          <p:cNvPr id="979" name="Google Shape;979;p105"/>
          <p:cNvSpPr txBox="1"/>
          <p:nvPr/>
        </p:nvSpPr>
        <p:spPr>
          <a:xfrm>
            <a:off x="1219200" y="4191000"/>
            <a:ext cx="6705600" cy="10064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6000">
                <a:solidFill>
                  <a:schemeClr val="dk1"/>
                </a:solidFill>
                <a:latin typeface="Calibri"/>
                <a:ea typeface="Calibri"/>
                <a:cs typeface="Calibri"/>
                <a:sym typeface="Calibri"/>
              </a:rPr>
              <a:t>18, 19, 21, 25, 27, 28</a:t>
            </a:r>
            <a:endParaRPr/>
          </a:p>
        </p:txBody>
      </p:sp>
      <p:sp>
        <p:nvSpPr>
          <p:cNvPr id="980" name="Google Shape;980;p105"/>
          <p:cNvSpPr/>
          <p:nvPr/>
        </p:nvSpPr>
        <p:spPr>
          <a:xfrm>
            <a:off x="4648200" y="4267200"/>
            <a:ext cx="990600" cy="990600"/>
          </a:xfrm>
          <a:prstGeom prst="ellipse">
            <a:avLst/>
          </a:prstGeom>
          <a:noFill/>
          <a:ln cap="flat" cmpd="sng" w="381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81" name="Google Shape;981;p105"/>
          <p:cNvSpPr/>
          <p:nvPr/>
        </p:nvSpPr>
        <p:spPr>
          <a:xfrm>
            <a:off x="3429000" y="4267200"/>
            <a:ext cx="990600" cy="990600"/>
          </a:xfrm>
          <a:prstGeom prst="ellipse">
            <a:avLst/>
          </a:prstGeom>
          <a:noFill/>
          <a:ln cap="flat" cmpd="sng" w="381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5" name="Shape 985"/>
        <p:cNvGrpSpPr/>
        <p:nvPr/>
      </p:nvGrpSpPr>
      <p:grpSpPr>
        <a:xfrm>
          <a:off x="0" y="0"/>
          <a:ext cx="0" cy="0"/>
          <a:chOff x="0" y="0"/>
          <a:chExt cx="0" cy="0"/>
        </a:xfrm>
      </p:grpSpPr>
      <p:sp>
        <p:nvSpPr>
          <p:cNvPr id="986" name="Google Shape;986;p10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4/22/2024</a:t>
            </a:r>
            <a:endParaRPr/>
          </a:p>
        </p:txBody>
      </p:sp>
      <p:sp>
        <p:nvSpPr>
          <p:cNvPr id="987" name="Google Shape;987;p10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00"/>
              <a:buFont typeface="Calibri"/>
              <a:buNone/>
            </a:pPr>
            <a:r>
              <a:rPr lang="en-US" sz="4400"/>
              <a:t>How to Find the Median in a Group of Numbers</a:t>
            </a:r>
            <a:endParaRPr/>
          </a:p>
        </p:txBody>
      </p:sp>
      <p:sp>
        <p:nvSpPr>
          <p:cNvPr id="988" name="Google Shape;988;p106"/>
          <p:cNvSpPr txBox="1"/>
          <p:nvPr>
            <p:ph idx="1" type="body"/>
          </p:nvPr>
        </p:nvSpPr>
        <p:spPr>
          <a:xfrm>
            <a:off x="457200" y="1752600"/>
            <a:ext cx="8153400" cy="1447800"/>
          </a:xfrm>
          <a:prstGeom prst="rect">
            <a:avLst/>
          </a:prstGeom>
          <a:noFill/>
          <a:ln>
            <a:noFill/>
          </a:ln>
        </p:spPr>
        <p:txBody>
          <a:bodyPr anchorCtr="0" anchor="t" bIns="45700" lIns="91425" spcFirstLastPara="1" rIns="91425" wrap="square" tIns="45700">
            <a:normAutofit fontScale="92500" lnSpcReduction="10000"/>
          </a:bodyPr>
          <a:lstStyle/>
          <a:p>
            <a:pPr indent="-342900" lvl="0" marL="342900" rtl="0" algn="l">
              <a:lnSpc>
                <a:spcPct val="90000"/>
              </a:lnSpc>
              <a:spcBef>
                <a:spcPts val="0"/>
              </a:spcBef>
              <a:spcAft>
                <a:spcPts val="0"/>
              </a:spcAft>
              <a:buClr>
                <a:schemeClr val="accent1"/>
              </a:buClr>
              <a:buSzPct val="100000"/>
              <a:buChar char="•"/>
            </a:pPr>
            <a:r>
              <a:rPr lang="en-US" sz="4000">
                <a:solidFill>
                  <a:schemeClr val="accent1"/>
                </a:solidFill>
              </a:rPr>
              <a:t>Step 3 – If there are two middle numbers, find the mean of these two numbers.</a:t>
            </a:r>
            <a:endParaRPr/>
          </a:p>
        </p:txBody>
      </p:sp>
      <p:sp>
        <p:nvSpPr>
          <p:cNvPr id="989" name="Google Shape;989;p106"/>
          <p:cNvSpPr txBox="1"/>
          <p:nvPr/>
        </p:nvSpPr>
        <p:spPr>
          <a:xfrm>
            <a:off x="2667000" y="3429000"/>
            <a:ext cx="2971800" cy="10064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6000">
                <a:solidFill>
                  <a:schemeClr val="dk1"/>
                </a:solidFill>
                <a:latin typeface="Calibri"/>
                <a:ea typeface="Calibri"/>
                <a:cs typeface="Calibri"/>
                <a:sym typeface="Calibri"/>
              </a:rPr>
              <a:t>21+ 25 = </a:t>
            </a:r>
            <a:endParaRPr/>
          </a:p>
        </p:txBody>
      </p:sp>
      <p:sp>
        <p:nvSpPr>
          <p:cNvPr id="990" name="Google Shape;990;p106"/>
          <p:cNvSpPr/>
          <p:nvPr/>
        </p:nvSpPr>
        <p:spPr>
          <a:xfrm>
            <a:off x="4038600" y="3429000"/>
            <a:ext cx="990600" cy="990600"/>
          </a:xfrm>
          <a:prstGeom prst="ellipse">
            <a:avLst/>
          </a:prstGeom>
          <a:noFill/>
          <a:ln cap="flat" cmpd="sng" w="381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91" name="Google Shape;991;p106"/>
          <p:cNvSpPr/>
          <p:nvPr/>
        </p:nvSpPr>
        <p:spPr>
          <a:xfrm>
            <a:off x="2590800" y="3429000"/>
            <a:ext cx="990600" cy="990600"/>
          </a:xfrm>
          <a:prstGeom prst="ellipse">
            <a:avLst/>
          </a:prstGeom>
          <a:noFill/>
          <a:ln cap="flat" cmpd="sng" w="381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92" name="Google Shape;992;p106"/>
          <p:cNvSpPr txBox="1"/>
          <p:nvPr/>
        </p:nvSpPr>
        <p:spPr>
          <a:xfrm>
            <a:off x="5562600" y="3352800"/>
            <a:ext cx="1136650" cy="10064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6000">
                <a:solidFill>
                  <a:schemeClr val="dk1"/>
                </a:solidFill>
                <a:latin typeface="Calibri"/>
                <a:ea typeface="Calibri"/>
                <a:cs typeface="Calibri"/>
                <a:sym typeface="Calibri"/>
              </a:rPr>
              <a:t>46 </a:t>
            </a:r>
            <a:endParaRPr/>
          </a:p>
        </p:txBody>
      </p:sp>
      <p:sp>
        <p:nvSpPr>
          <p:cNvPr id="993" name="Google Shape;993;p106"/>
          <p:cNvSpPr txBox="1"/>
          <p:nvPr/>
        </p:nvSpPr>
        <p:spPr>
          <a:xfrm>
            <a:off x="3581400" y="5029200"/>
            <a:ext cx="844550" cy="10985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6000">
                <a:solidFill>
                  <a:schemeClr val="dk1"/>
                </a:solidFill>
                <a:latin typeface="Calibri"/>
                <a:ea typeface="Calibri"/>
                <a:cs typeface="Calibri"/>
                <a:sym typeface="Calibri"/>
              </a:rPr>
              <a:t>2</a:t>
            </a:r>
            <a:r>
              <a:rPr lang="en-US" sz="6600">
                <a:solidFill>
                  <a:schemeClr val="dk1"/>
                </a:solidFill>
                <a:latin typeface="Calibri"/>
                <a:ea typeface="Calibri"/>
                <a:cs typeface="Calibri"/>
                <a:sym typeface="Calibri"/>
              </a:rPr>
              <a:t>)</a:t>
            </a:r>
            <a:endParaRPr/>
          </a:p>
        </p:txBody>
      </p:sp>
      <p:cxnSp>
        <p:nvCxnSpPr>
          <p:cNvPr id="994" name="Google Shape;994;p106"/>
          <p:cNvCxnSpPr/>
          <p:nvPr/>
        </p:nvCxnSpPr>
        <p:spPr>
          <a:xfrm>
            <a:off x="4114800" y="5257800"/>
            <a:ext cx="1905000" cy="0"/>
          </a:xfrm>
          <a:prstGeom prst="straightConnector1">
            <a:avLst/>
          </a:prstGeom>
          <a:noFill/>
          <a:ln cap="flat" cmpd="sng" w="38100">
            <a:solidFill>
              <a:schemeClr val="dk1"/>
            </a:solidFill>
            <a:prstDash val="solid"/>
            <a:round/>
            <a:headEnd len="med" w="med" type="none"/>
            <a:tailEnd len="med" w="med" type="none"/>
          </a:ln>
        </p:spPr>
      </p:cxnSp>
      <p:sp>
        <p:nvSpPr>
          <p:cNvPr id="995" name="Google Shape;995;p106"/>
          <p:cNvSpPr txBox="1"/>
          <p:nvPr/>
        </p:nvSpPr>
        <p:spPr>
          <a:xfrm>
            <a:off x="4343400" y="5105400"/>
            <a:ext cx="1136650" cy="10064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6000">
                <a:solidFill>
                  <a:schemeClr val="dk1"/>
                </a:solidFill>
                <a:latin typeface="Calibri"/>
                <a:ea typeface="Calibri"/>
                <a:cs typeface="Calibri"/>
                <a:sym typeface="Calibri"/>
              </a:rPr>
              <a:t>46 </a:t>
            </a:r>
            <a:endParaRPr/>
          </a:p>
        </p:txBody>
      </p:sp>
      <p:sp>
        <p:nvSpPr>
          <p:cNvPr id="996" name="Google Shape;996;p106"/>
          <p:cNvSpPr txBox="1"/>
          <p:nvPr/>
        </p:nvSpPr>
        <p:spPr>
          <a:xfrm>
            <a:off x="4343400" y="4419600"/>
            <a:ext cx="946150" cy="10064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6000">
                <a:solidFill>
                  <a:schemeClr val="dk1"/>
                </a:solidFill>
                <a:latin typeface="Calibri"/>
                <a:ea typeface="Calibri"/>
                <a:cs typeface="Calibri"/>
                <a:sym typeface="Calibri"/>
              </a:rPr>
              <a:t>23</a:t>
            </a:r>
            <a:endParaRPr/>
          </a:p>
        </p:txBody>
      </p:sp>
      <p:cxnSp>
        <p:nvCxnSpPr>
          <p:cNvPr id="997" name="Google Shape;997;p106"/>
          <p:cNvCxnSpPr/>
          <p:nvPr/>
        </p:nvCxnSpPr>
        <p:spPr>
          <a:xfrm rot="10800000">
            <a:off x="5410200" y="4800600"/>
            <a:ext cx="762000" cy="0"/>
          </a:xfrm>
          <a:prstGeom prst="straightConnector1">
            <a:avLst/>
          </a:prstGeom>
          <a:noFill/>
          <a:ln cap="flat" cmpd="sng" w="57150">
            <a:solidFill>
              <a:schemeClr val="dk1"/>
            </a:solidFill>
            <a:prstDash val="solid"/>
            <a:round/>
            <a:headEnd len="med" w="med" type="none"/>
            <a:tailEnd len="med" w="med" type="triangle"/>
          </a:ln>
        </p:spPr>
      </p:cxnSp>
      <p:sp>
        <p:nvSpPr>
          <p:cNvPr id="998" name="Google Shape;998;p106"/>
          <p:cNvSpPr txBox="1"/>
          <p:nvPr/>
        </p:nvSpPr>
        <p:spPr>
          <a:xfrm>
            <a:off x="6232525" y="4318000"/>
            <a:ext cx="1978025" cy="8239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800">
                <a:solidFill>
                  <a:schemeClr val="accent2"/>
                </a:solidFill>
                <a:latin typeface="Calibri"/>
                <a:ea typeface="Calibri"/>
                <a:cs typeface="Calibri"/>
                <a:sym typeface="Calibri"/>
              </a:rPr>
              <a:t>median</a:t>
            </a:r>
            <a:endParaRPr/>
          </a:p>
        </p:txBody>
      </p:sp>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2" name="Shape 1002"/>
        <p:cNvGrpSpPr/>
        <p:nvPr/>
      </p:nvGrpSpPr>
      <p:grpSpPr>
        <a:xfrm>
          <a:off x="0" y="0"/>
          <a:ext cx="0" cy="0"/>
          <a:chOff x="0" y="0"/>
          <a:chExt cx="0" cy="0"/>
        </a:xfrm>
      </p:grpSpPr>
      <p:sp>
        <p:nvSpPr>
          <p:cNvPr id="1003" name="Google Shape;1003;p10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4/22/2024</a:t>
            </a:r>
            <a:endParaRPr/>
          </a:p>
        </p:txBody>
      </p:sp>
      <p:sp>
        <p:nvSpPr>
          <p:cNvPr id="1004" name="Google Shape;1004;p10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00"/>
              <a:buFont typeface="Calibri"/>
              <a:buNone/>
            </a:pPr>
            <a:r>
              <a:rPr lang="en-US" sz="4400"/>
              <a:t>What is the median of these numbers?</a:t>
            </a:r>
            <a:endParaRPr/>
          </a:p>
        </p:txBody>
      </p:sp>
      <p:sp>
        <p:nvSpPr>
          <p:cNvPr id="1005" name="Google Shape;1005;p107"/>
          <p:cNvSpPr txBox="1"/>
          <p:nvPr/>
        </p:nvSpPr>
        <p:spPr>
          <a:xfrm>
            <a:off x="2971800" y="1828800"/>
            <a:ext cx="3041650" cy="10064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6000">
                <a:solidFill>
                  <a:schemeClr val="accent2"/>
                </a:solidFill>
                <a:latin typeface="Calibri"/>
                <a:ea typeface="Calibri"/>
                <a:cs typeface="Calibri"/>
                <a:sym typeface="Calibri"/>
              </a:rPr>
              <a:t>16, 10, 7 </a:t>
            </a:r>
            <a:endParaRPr/>
          </a:p>
        </p:txBody>
      </p:sp>
      <p:sp>
        <p:nvSpPr>
          <p:cNvPr id="1006" name="Google Shape;1006;p107"/>
          <p:cNvSpPr txBox="1"/>
          <p:nvPr/>
        </p:nvSpPr>
        <p:spPr>
          <a:xfrm>
            <a:off x="3886200" y="4267200"/>
            <a:ext cx="1098550" cy="118903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7200">
                <a:solidFill>
                  <a:schemeClr val="accent1"/>
                </a:solidFill>
                <a:latin typeface="Calibri"/>
                <a:ea typeface="Calibri"/>
                <a:cs typeface="Calibri"/>
                <a:sym typeface="Calibri"/>
              </a:rPr>
              <a:t>10</a:t>
            </a:r>
            <a:endParaRPr/>
          </a:p>
        </p:txBody>
      </p:sp>
      <p:sp>
        <p:nvSpPr>
          <p:cNvPr id="1007" name="Google Shape;1007;p107"/>
          <p:cNvSpPr txBox="1"/>
          <p:nvPr/>
        </p:nvSpPr>
        <p:spPr>
          <a:xfrm>
            <a:off x="3048000" y="2895600"/>
            <a:ext cx="3041650" cy="10064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6000">
                <a:solidFill>
                  <a:schemeClr val="accent2"/>
                </a:solidFill>
                <a:latin typeface="Calibri"/>
                <a:ea typeface="Calibri"/>
                <a:cs typeface="Calibri"/>
                <a:sym typeface="Calibri"/>
              </a:rPr>
              <a:t>7, 10, 16 </a:t>
            </a:r>
            <a:endParaRPr/>
          </a:p>
        </p:txBody>
      </p:sp>
      <p:sp>
        <p:nvSpPr>
          <p:cNvPr id="1008" name="Google Shape;1008;p107"/>
          <p:cNvSpPr/>
          <p:nvPr/>
        </p:nvSpPr>
        <p:spPr>
          <a:xfrm>
            <a:off x="3733800" y="2819400"/>
            <a:ext cx="1219200" cy="1219200"/>
          </a:xfrm>
          <a:prstGeom prst="ellipse">
            <a:avLst/>
          </a:prstGeom>
          <a:noFill/>
          <a:ln cap="flat" cmpd="sng" w="381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2" name="Shape 1012"/>
        <p:cNvGrpSpPr/>
        <p:nvPr/>
      </p:nvGrpSpPr>
      <p:grpSpPr>
        <a:xfrm>
          <a:off x="0" y="0"/>
          <a:ext cx="0" cy="0"/>
          <a:chOff x="0" y="0"/>
          <a:chExt cx="0" cy="0"/>
        </a:xfrm>
      </p:grpSpPr>
      <p:sp>
        <p:nvSpPr>
          <p:cNvPr id="1013" name="Google Shape;1013;p10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4/22/2024</a:t>
            </a:r>
            <a:endParaRPr/>
          </a:p>
        </p:txBody>
      </p:sp>
      <p:sp>
        <p:nvSpPr>
          <p:cNvPr id="1014" name="Google Shape;1014;p10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00"/>
              <a:buFont typeface="Calibri"/>
              <a:buNone/>
            </a:pPr>
            <a:r>
              <a:rPr lang="en-US" sz="4400"/>
              <a:t>What is the median of these numbers?</a:t>
            </a:r>
            <a:endParaRPr/>
          </a:p>
        </p:txBody>
      </p:sp>
      <p:sp>
        <p:nvSpPr>
          <p:cNvPr id="1015" name="Google Shape;1015;p108"/>
          <p:cNvSpPr txBox="1"/>
          <p:nvPr/>
        </p:nvSpPr>
        <p:spPr>
          <a:xfrm>
            <a:off x="2133600" y="1905000"/>
            <a:ext cx="4946650" cy="10064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6000">
                <a:solidFill>
                  <a:schemeClr val="accent2"/>
                </a:solidFill>
                <a:latin typeface="Calibri"/>
                <a:ea typeface="Calibri"/>
                <a:cs typeface="Calibri"/>
                <a:sym typeface="Calibri"/>
              </a:rPr>
              <a:t>29, 8, 4, 11, 19 </a:t>
            </a:r>
            <a:endParaRPr/>
          </a:p>
        </p:txBody>
      </p:sp>
      <p:sp>
        <p:nvSpPr>
          <p:cNvPr id="1016" name="Google Shape;1016;p108"/>
          <p:cNvSpPr txBox="1"/>
          <p:nvPr/>
        </p:nvSpPr>
        <p:spPr>
          <a:xfrm>
            <a:off x="4038600" y="4114800"/>
            <a:ext cx="1098550" cy="118903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7200">
                <a:solidFill>
                  <a:schemeClr val="accent1"/>
                </a:solidFill>
                <a:latin typeface="Calibri"/>
                <a:ea typeface="Calibri"/>
                <a:cs typeface="Calibri"/>
                <a:sym typeface="Calibri"/>
              </a:rPr>
              <a:t>11</a:t>
            </a:r>
            <a:endParaRPr/>
          </a:p>
        </p:txBody>
      </p:sp>
      <p:sp>
        <p:nvSpPr>
          <p:cNvPr id="1017" name="Google Shape;1017;p108"/>
          <p:cNvSpPr txBox="1"/>
          <p:nvPr/>
        </p:nvSpPr>
        <p:spPr>
          <a:xfrm>
            <a:off x="2133600" y="3048000"/>
            <a:ext cx="4946650" cy="10064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6000">
                <a:solidFill>
                  <a:schemeClr val="accent2"/>
                </a:solidFill>
                <a:latin typeface="Calibri"/>
                <a:ea typeface="Calibri"/>
                <a:cs typeface="Calibri"/>
                <a:sym typeface="Calibri"/>
              </a:rPr>
              <a:t>4, 8, 11, 19, 29 </a:t>
            </a:r>
            <a:endParaRPr/>
          </a:p>
        </p:txBody>
      </p:sp>
      <p:sp>
        <p:nvSpPr>
          <p:cNvPr id="1018" name="Google Shape;1018;p108"/>
          <p:cNvSpPr/>
          <p:nvPr/>
        </p:nvSpPr>
        <p:spPr>
          <a:xfrm>
            <a:off x="3581400" y="2971800"/>
            <a:ext cx="1219200" cy="1219200"/>
          </a:xfrm>
          <a:prstGeom prst="ellipse">
            <a:avLst/>
          </a:prstGeom>
          <a:noFill/>
          <a:ln cap="flat" cmpd="sng" w="381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2" name="Shape 1022"/>
        <p:cNvGrpSpPr/>
        <p:nvPr/>
      </p:nvGrpSpPr>
      <p:grpSpPr>
        <a:xfrm>
          <a:off x="0" y="0"/>
          <a:ext cx="0" cy="0"/>
          <a:chOff x="0" y="0"/>
          <a:chExt cx="0" cy="0"/>
        </a:xfrm>
      </p:grpSpPr>
      <p:sp>
        <p:nvSpPr>
          <p:cNvPr id="1023" name="Google Shape;1023;p10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4/22/2024</a:t>
            </a:r>
            <a:endParaRPr/>
          </a:p>
        </p:txBody>
      </p:sp>
      <p:sp>
        <p:nvSpPr>
          <p:cNvPr id="1024" name="Google Shape;1024;p10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00"/>
              <a:buFont typeface="Calibri"/>
              <a:buNone/>
            </a:pPr>
            <a:r>
              <a:rPr lang="en-US" sz="4400"/>
              <a:t>What is the median of these numbers?</a:t>
            </a:r>
            <a:endParaRPr/>
          </a:p>
        </p:txBody>
      </p:sp>
      <p:sp>
        <p:nvSpPr>
          <p:cNvPr id="1025" name="Google Shape;1025;p109"/>
          <p:cNvSpPr txBox="1"/>
          <p:nvPr/>
        </p:nvSpPr>
        <p:spPr>
          <a:xfrm>
            <a:off x="1600200" y="1676400"/>
            <a:ext cx="6089650" cy="10064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6000">
                <a:solidFill>
                  <a:schemeClr val="accent2"/>
                </a:solidFill>
                <a:latin typeface="Calibri"/>
                <a:ea typeface="Calibri"/>
                <a:cs typeface="Calibri"/>
                <a:sym typeface="Calibri"/>
              </a:rPr>
              <a:t>31, 7, 2, 12, 14, 19 </a:t>
            </a:r>
            <a:endParaRPr/>
          </a:p>
        </p:txBody>
      </p:sp>
      <p:sp>
        <p:nvSpPr>
          <p:cNvPr id="1026" name="Google Shape;1026;p109"/>
          <p:cNvSpPr txBox="1"/>
          <p:nvPr/>
        </p:nvSpPr>
        <p:spPr>
          <a:xfrm>
            <a:off x="6400800" y="3429000"/>
            <a:ext cx="1098550" cy="118903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7200">
                <a:solidFill>
                  <a:schemeClr val="accent1"/>
                </a:solidFill>
                <a:latin typeface="Calibri"/>
                <a:ea typeface="Calibri"/>
                <a:cs typeface="Calibri"/>
                <a:sym typeface="Calibri"/>
              </a:rPr>
              <a:t>13</a:t>
            </a:r>
            <a:endParaRPr/>
          </a:p>
        </p:txBody>
      </p:sp>
      <p:sp>
        <p:nvSpPr>
          <p:cNvPr id="1027" name="Google Shape;1027;p109"/>
          <p:cNvSpPr/>
          <p:nvPr/>
        </p:nvSpPr>
        <p:spPr>
          <a:xfrm>
            <a:off x="3124200" y="2514600"/>
            <a:ext cx="1219200" cy="1219200"/>
          </a:xfrm>
          <a:prstGeom prst="ellipse">
            <a:avLst/>
          </a:prstGeom>
          <a:noFill/>
          <a:ln cap="flat" cmpd="sng" w="381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28" name="Google Shape;1028;p109"/>
          <p:cNvSpPr txBox="1"/>
          <p:nvPr/>
        </p:nvSpPr>
        <p:spPr>
          <a:xfrm>
            <a:off x="1676400" y="2590800"/>
            <a:ext cx="5899150" cy="10064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6000">
                <a:solidFill>
                  <a:schemeClr val="accent2"/>
                </a:solidFill>
                <a:latin typeface="Calibri"/>
                <a:ea typeface="Calibri"/>
                <a:cs typeface="Calibri"/>
                <a:sym typeface="Calibri"/>
              </a:rPr>
              <a:t>2, 7, 12, 14, 19, 31</a:t>
            </a:r>
            <a:endParaRPr/>
          </a:p>
        </p:txBody>
      </p:sp>
      <p:sp>
        <p:nvSpPr>
          <p:cNvPr id="1029" name="Google Shape;1029;p109"/>
          <p:cNvSpPr/>
          <p:nvPr/>
        </p:nvSpPr>
        <p:spPr>
          <a:xfrm>
            <a:off x="4267200" y="2514600"/>
            <a:ext cx="1219200" cy="1219200"/>
          </a:xfrm>
          <a:prstGeom prst="ellipse">
            <a:avLst/>
          </a:prstGeom>
          <a:noFill/>
          <a:ln cap="flat" cmpd="sng" w="381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30" name="Google Shape;1030;p109"/>
          <p:cNvSpPr txBox="1"/>
          <p:nvPr/>
        </p:nvSpPr>
        <p:spPr>
          <a:xfrm>
            <a:off x="990600" y="4267200"/>
            <a:ext cx="4092575" cy="10064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6000">
                <a:solidFill>
                  <a:schemeClr val="accent2"/>
                </a:solidFill>
                <a:latin typeface="Calibri"/>
                <a:ea typeface="Calibri"/>
                <a:cs typeface="Calibri"/>
                <a:sym typeface="Calibri"/>
              </a:rPr>
              <a:t>12 + 14</a:t>
            </a:r>
            <a:r>
              <a:rPr lang="en-US" sz="6000">
                <a:solidFill>
                  <a:schemeClr val="dk1"/>
                </a:solidFill>
                <a:latin typeface="Calibri"/>
                <a:ea typeface="Calibri"/>
                <a:cs typeface="Calibri"/>
                <a:sym typeface="Calibri"/>
              </a:rPr>
              <a:t> </a:t>
            </a:r>
            <a:r>
              <a:rPr lang="en-US" sz="6000">
                <a:solidFill>
                  <a:schemeClr val="accent2"/>
                </a:solidFill>
                <a:latin typeface="Calibri"/>
                <a:ea typeface="Calibri"/>
                <a:cs typeface="Calibri"/>
                <a:sym typeface="Calibri"/>
              </a:rPr>
              <a:t>= 26</a:t>
            </a:r>
            <a:endParaRPr/>
          </a:p>
        </p:txBody>
      </p:sp>
      <p:sp>
        <p:nvSpPr>
          <p:cNvPr id="1031" name="Google Shape;1031;p109"/>
          <p:cNvSpPr txBox="1"/>
          <p:nvPr/>
        </p:nvSpPr>
        <p:spPr>
          <a:xfrm>
            <a:off x="5638800" y="4191000"/>
            <a:ext cx="844550" cy="10985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6000">
                <a:solidFill>
                  <a:schemeClr val="accent2"/>
                </a:solidFill>
                <a:latin typeface="Calibri"/>
                <a:ea typeface="Calibri"/>
                <a:cs typeface="Calibri"/>
                <a:sym typeface="Calibri"/>
              </a:rPr>
              <a:t>2</a:t>
            </a:r>
            <a:r>
              <a:rPr lang="en-US" sz="6600">
                <a:solidFill>
                  <a:schemeClr val="accent2"/>
                </a:solidFill>
                <a:latin typeface="Calibri"/>
                <a:ea typeface="Calibri"/>
                <a:cs typeface="Calibri"/>
                <a:sym typeface="Calibri"/>
              </a:rPr>
              <a:t>)</a:t>
            </a:r>
            <a:endParaRPr/>
          </a:p>
        </p:txBody>
      </p:sp>
      <p:cxnSp>
        <p:nvCxnSpPr>
          <p:cNvPr id="1032" name="Google Shape;1032;p109"/>
          <p:cNvCxnSpPr/>
          <p:nvPr/>
        </p:nvCxnSpPr>
        <p:spPr>
          <a:xfrm>
            <a:off x="6172200" y="4419600"/>
            <a:ext cx="1524000" cy="0"/>
          </a:xfrm>
          <a:prstGeom prst="straightConnector1">
            <a:avLst/>
          </a:prstGeom>
          <a:noFill/>
          <a:ln cap="flat" cmpd="sng" w="38100">
            <a:solidFill>
              <a:schemeClr val="accent2"/>
            </a:solidFill>
            <a:prstDash val="solid"/>
            <a:round/>
            <a:headEnd len="med" w="med" type="none"/>
            <a:tailEnd len="med" w="med" type="none"/>
          </a:ln>
        </p:spPr>
      </p:cxnSp>
      <p:sp>
        <p:nvSpPr>
          <p:cNvPr id="1033" name="Google Shape;1033;p109"/>
          <p:cNvSpPr txBox="1"/>
          <p:nvPr/>
        </p:nvSpPr>
        <p:spPr>
          <a:xfrm>
            <a:off x="6477000" y="4270375"/>
            <a:ext cx="946150" cy="19208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6000">
                <a:solidFill>
                  <a:schemeClr val="accent2"/>
                </a:solidFill>
                <a:latin typeface="Calibri"/>
                <a:ea typeface="Calibri"/>
                <a:cs typeface="Calibri"/>
                <a:sym typeface="Calibri"/>
              </a:rPr>
              <a:t>26</a:t>
            </a:r>
            <a:endParaRPr/>
          </a:p>
          <a:p>
            <a:pPr indent="0" lvl="0" marL="0" marR="0" rtl="0" algn="l">
              <a:spcBef>
                <a:spcPts val="0"/>
              </a:spcBef>
              <a:spcAft>
                <a:spcPts val="0"/>
              </a:spcAft>
              <a:buNone/>
            </a:pPr>
            <a:r>
              <a:t/>
            </a:r>
            <a:endParaRPr sz="600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b="1" lang="en-US"/>
              <a:t>Reliability &amp; Validity</a:t>
            </a:r>
            <a:br>
              <a:rPr b="1" lang="en-US"/>
            </a:br>
            <a:endParaRPr/>
          </a:p>
        </p:txBody>
      </p:sp>
      <p:pic>
        <p:nvPicPr>
          <p:cNvPr descr="C:\Users\dell\Desktop\rel&amp;val1.gif" id="189" name="Google Shape;189;p11"/>
          <p:cNvPicPr preferRelativeResize="0"/>
          <p:nvPr>
            <p:ph idx="1" type="body"/>
          </p:nvPr>
        </p:nvPicPr>
        <p:blipFill rotWithShape="1">
          <a:blip r:embed="rId3">
            <a:alphaModFix/>
          </a:blip>
          <a:srcRect b="0" l="0" r="0" t="0"/>
          <a:stretch/>
        </p:blipFill>
        <p:spPr>
          <a:xfrm>
            <a:off x="838200" y="1828800"/>
            <a:ext cx="7543799" cy="4648200"/>
          </a:xfrm>
          <a:prstGeom prst="rect">
            <a:avLst/>
          </a:prstGeom>
          <a:noFill/>
          <a:ln>
            <a:noFill/>
          </a:ln>
        </p:spPr>
      </p:pic>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7" name="Shape 1037"/>
        <p:cNvGrpSpPr/>
        <p:nvPr/>
      </p:nvGrpSpPr>
      <p:grpSpPr>
        <a:xfrm>
          <a:off x="0" y="0"/>
          <a:ext cx="0" cy="0"/>
          <a:chOff x="0" y="0"/>
          <a:chExt cx="0" cy="0"/>
        </a:xfrm>
      </p:grpSpPr>
      <p:sp>
        <p:nvSpPr>
          <p:cNvPr id="1038" name="Google Shape;1038;p1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4/22/2024</a:t>
            </a:r>
            <a:endParaRPr/>
          </a:p>
        </p:txBody>
      </p:sp>
      <p:sp>
        <p:nvSpPr>
          <p:cNvPr id="1039" name="Google Shape;1039;p11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00"/>
              <a:buFont typeface="Calibri"/>
              <a:buNone/>
            </a:pPr>
            <a:r>
              <a:rPr lang="en-US" sz="4400"/>
              <a:t>What is the median of these numbers?</a:t>
            </a:r>
            <a:endParaRPr/>
          </a:p>
        </p:txBody>
      </p:sp>
      <p:sp>
        <p:nvSpPr>
          <p:cNvPr id="1040" name="Google Shape;1040;p110"/>
          <p:cNvSpPr txBox="1"/>
          <p:nvPr/>
        </p:nvSpPr>
        <p:spPr>
          <a:xfrm>
            <a:off x="1295400" y="1676400"/>
            <a:ext cx="6470650" cy="10064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6000">
                <a:solidFill>
                  <a:schemeClr val="accent2"/>
                </a:solidFill>
                <a:latin typeface="Calibri"/>
                <a:ea typeface="Calibri"/>
                <a:cs typeface="Calibri"/>
                <a:sym typeface="Calibri"/>
              </a:rPr>
              <a:t>53, 5, 81, 67, 25, 78 </a:t>
            </a:r>
            <a:endParaRPr/>
          </a:p>
        </p:txBody>
      </p:sp>
      <p:sp>
        <p:nvSpPr>
          <p:cNvPr id="1041" name="Google Shape;1041;p110"/>
          <p:cNvSpPr txBox="1"/>
          <p:nvPr/>
        </p:nvSpPr>
        <p:spPr>
          <a:xfrm>
            <a:off x="6858000" y="3581400"/>
            <a:ext cx="946150" cy="10064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6000">
                <a:solidFill>
                  <a:schemeClr val="accent1"/>
                </a:solidFill>
                <a:latin typeface="Calibri"/>
                <a:ea typeface="Calibri"/>
                <a:cs typeface="Calibri"/>
                <a:sym typeface="Calibri"/>
              </a:rPr>
              <a:t>60</a:t>
            </a:r>
            <a:endParaRPr/>
          </a:p>
        </p:txBody>
      </p:sp>
      <p:sp>
        <p:nvSpPr>
          <p:cNvPr id="1042" name="Google Shape;1042;p110"/>
          <p:cNvSpPr/>
          <p:nvPr/>
        </p:nvSpPr>
        <p:spPr>
          <a:xfrm>
            <a:off x="3124200" y="2667000"/>
            <a:ext cx="1219200" cy="1219200"/>
          </a:xfrm>
          <a:prstGeom prst="ellipse">
            <a:avLst/>
          </a:prstGeom>
          <a:noFill/>
          <a:ln cap="flat" cmpd="sng" w="381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43" name="Google Shape;1043;p110"/>
          <p:cNvSpPr/>
          <p:nvPr/>
        </p:nvSpPr>
        <p:spPr>
          <a:xfrm>
            <a:off x="4191000" y="2667000"/>
            <a:ext cx="1219200" cy="1219200"/>
          </a:xfrm>
          <a:prstGeom prst="ellipse">
            <a:avLst/>
          </a:prstGeom>
          <a:noFill/>
          <a:ln cap="flat" cmpd="sng" w="381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44" name="Google Shape;1044;p110"/>
          <p:cNvSpPr txBox="1"/>
          <p:nvPr/>
        </p:nvSpPr>
        <p:spPr>
          <a:xfrm>
            <a:off x="914400" y="4267200"/>
            <a:ext cx="4473575" cy="10064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6000">
                <a:solidFill>
                  <a:schemeClr val="accent2"/>
                </a:solidFill>
                <a:latin typeface="Calibri"/>
                <a:ea typeface="Calibri"/>
                <a:cs typeface="Calibri"/>
                <a:sym typeface="Calibri"/>
              </a:rPr>
              <a:t>53 + 67</a:t>
            </a:r>
            <a:r>
              <a:rPr lang="en-US" sz="6000">
                <a:solidFill>
                  <a:schemeClr val="dk1"/>
                </a:solidFill>
                <a:latin typeface="Calibri"/>
                <a:ea typeface="Calibri"/>
                <a:cs typeface="Calibri"/>
                <a:sym typeface="Calibri"/>
              </a:rPr>
              <a:t> </a:t>
            </a:r>
            <a:r>
              <a:rPr lang="en-US" sz="6000">
                <a:solidFill>
                  <a:schemeClr val="accent2"/>
                </a:solidFill>
                <a:latin typeface="Calibri"/>
                <a:ea typeface="Calibri"/>
                <a:cs typeface="Calibri"/>
                <a:sym typeface="Calibri"/>
              </a:rPr>
              <a:t>= 120</a:t>
            </a:r>
            <a:endParaRPr/>
          </a:p>
        </p:txBody>
      </p:sp>
      <p:sp>
        <p:nvSpPr>
          <p:cNvPr id="1045" name="Google Shape;1045;p110"/>
          <p:cNvSpPr txBox="1"/>
          <p:nvPr/>
        </p:nvSpPr>
        <p:spPr>
          <a:xfrm>
            <a:off x="5638800" y="4191000"/>
            <a:ext cx="844550" cy="10985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6000">
                <a:solidFill>
                  <a:schemeClr val="accent2"/>
                </a:solidFill>
                <a:latin typeface="Calibri"/>
                <a:ea typeface="Calibri"/>
                <a:cs typeface="Calibri"/>
                <a:sym typeface="Calibri"/>
              </a:rPr>
              <a:t>2</a:t>
            </a:r>
            <a:r>
              <a:rPr lang="en-US" sz="6600">
                <a:solidFill>
                  <a:schemeClr val="accent2"/>
                </a:solidFill>
                <a:latin typeface="Calibri"/>
                <a:ea typeface="Calibri"/>
                <a:cs typeface="Calibri"/>
                <a:sym typeface="Calibri"/>
              </a:rPr>
              <a:t>)</a:t>
            </a:r>
            <a:endParaRPr/>
          </a:p>
        </p:txBody>
      </p:sp>
      <p:cxnSp>
        <p:nvCxnSpPr>
          <p:cNvPr id="1046" name="Google Shape;1046;p110"/>
          <p:cNvCxnSpPr/>
          <p:nvPr/>
        </p:nvCxnSpPr>
        <p:spPr>
          <a:xfrm>
            <a:off x="6172200" y="4419600"/>
            <a:ext cx="1676400" cy="0"/>
          </a:xfrm>
          <a:prstGeom prst="straightConnector1">
            <a:avLst/>
          </a:prstGeom>
          <a:noFill/>
          <a:ln cap="flat" cmpd="sng" w="38100">
            <a:solidFill>
              <a:schemeClr val="accent2"/>
            </a:solidFill>
            <a:prstDash val="solid"/>
            <a:round/>
            <a:headEnd len="med" w="med" type="none"/>
            <a:tailEnd len="med" w="med" type="none"/>
          </a:ln>
        </p:spPr>
      </p:cxnSp>
      <p:sp>
        <p:nvSpPr>
          <p:cNvPr id="1047" name="Google Shape;1047;p110"/>
          <p:cNvSpPr txBox="1"/>
          <p:nvPr/>
        </p:nvSpPr>
        <p:spPr>
          <a:xfrm>
            <a:off x="6477000" y="4270375"/>
            <a:ext cx="1327150" cy="19208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6000">
                <a:solidFill>
                  <a:schemeClr val="accent2"/>
                </a:solidFill>
                <a:latin typeface="Calibri"/>
                <a:ea typeface="Calibri"/>
                <a:cs typeface="Calibri"/>
                <a:sym typeface="Calibri"/>
              </a:rPr>
              <a:t>120</a:t>
            </a:r>
            <a:endParaRPr/>
          </a:p>
          <a:p>
            <a:pPr indent="0" lvl="0" marL="0" marR="0" rtl="0" algn="l">
              <a:spcBef>
                <a:spcPts val="0"/>
              </a:spcBef>
              <a:spcAft>
                <a:spcPts val="0"/>
              </a:spcAft>
              <a:buNone/>
            </a:pPr>
            <a:r>
              <a:t/>
            </a:r>
            <a:endParaRPr sz="6000">
              <a:solidFill>
                <a:schemeClr val="dk1"/>
              </a:solidFill>
              <a:latin typeface="Calibri"/>
              <a:ea typeface="Calibri"/>
              <a:cs typeface="Calibri"/>
              <a:sym typeface="Calibri"/>
            </a:endParaRPr>
          </a:p>
        </p:txBody>
      </p:sp>
      <p:sp>
        <p:nvSpPr>
          <p:cNvPr id="1048" name="Google Shape;1048;p110"/>
          <p:cNvSpPr txBox="1"/>
          <p:nvPr/>
        </p:nvSpPr>
        <p:spPr>
          <a:xfrm>
            <a:off x="1295400" y="2819400"/>
            <a:ext cx="6470650" cy="10064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6000">
                <a:solidFill>
                  <a:schemeClr val="accent2"/>
                </a:solidFill>
                <a:latin typeface="Calibri"/>
                <a:ea typeface="Calibri"/>
                <a:cs typeface="Calibri"/>
                <a:sym typeface="Calibri"/>
              </a:rPr>
              <a:t>5, 25, 53, 67, 78, 81 </a:t>
            </a:r>
            <a:endParaRPr/>
          </a:p>
        </p:txBody>
      </p:sp>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2" name="Shape 1052"/>
        <p:cNvGrpSpPr/>
        <p:nvPr/>
      </p:nvGrpSpPr>
      <p:grpSpPr>
        <a:xfrm>
          <a:off x="0" y="0"/>
          <a:ext cx="0" cy="0"/>
          <a:chOff x="0" y="0"/>
          <a:chExt cx="0" cy="0"/>
        </a:xfrm>
      </p:grpSpPr>
      <p:sp>
        <p:nvSpPr>
          <p:cNvPr id="1053" name="Google Shape;1053;p1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4/22/2024</a:t>
            </a:r>
            <a:endParaRPr/>
          </a:p>
        </p:txBody>
      </p:sp>
      <p:sp>
        <p:nvSpPr>
          <p:cNvPr id="1054" name="Google Shape;1054;p1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t>Definition</a:t>
            </a:r>
            <a:endParaRPr/>
          </a:p>
        </p:txBody>
      </p:sp>
      <p:sp>
        <p:nvSpPr>
          <p:cNvPr id="1055" name="Google Shape;1055;p11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ctr">
              <a:spcBef>
                <a:spcPts val="0"/>
              </a:spcBef>
              <a:spcAft>
                <a:spcPts val="0"/>
              </a:spcAft>
              <a:buClr>
                <a:schemeClr val="accent2"/>
              </a:buClr>
              <a:buSzPts val="6600"/>
              <a:buFont typeface="Calibri"/>
              <a:buNone/>
            </a:pPr>
            <a:r>
              <a:rPr lang="en-US" sz="6600">
                <a:solidFill>
                  <a:schemeClr val="accent2"/>
                </a:solidFill>
              </a:rPr>
              <a:t>Mode</a:t>
            </a:r>
            <a:endParaRPr/>
          </a:p>
          <a:p>
            <a:pPr indent="-342900" lvl="0" marL="342900" rtl="0" algn="ctr">
              <a:spcBef>
                <a:spcPts val="1320"/>
              </a:spcBef>
              <a:spcAft>
                <a:spcPts val="0"/>
              </a:spcAft>
              <a:buClr>
                <a:schemeClr val="accent2"/>
              </a:buClr>
              <a:buSzPts val="6600"/>
              <a:buFont typeface="Calibri"/>
              <a:buNone/>
            </a:pPr>
            <a:r>
              <a:rPr lang="en-US" sz="6600">
                <a:solidFill>
                  <a:schemeClr val="accent2"/>
                </a:solidFill>
              </a:rPr>
              <a:t>is the most</a:t>
            </a:r>
            <a:endParaRPr/>
          </a:p>
          <a:p>
            <a:pPr indent="-342900" lvl="0" marL="342900" rtl="0" algn="ctr">
              <a:spcBef>
                <a:spcPts val="1320"/>
              </a:spcBef>
              <a:spcAft>
                <a:spcPts val="0"/>
              </a:spcAft>
              <a:buClr>
                <a:schemeClr val="accent2"/>
              </a:buClr>
              <a:buSzPts val="6600"/>
              <a:buFont typeface="Calibri"/>
              <a:buNone/>
            </a:pPr>
            <a:r>
              <a:rPr lang="en-US" sz="6600">
                <a:solidFill>
                  <a:schemeClr val="accent2"/>
                </a:solidFill>
              </a:rPr>
              <a:t>Popular</a:t>
            </a:r>
            <a:endParaRPr/>
          </a:p>
        </p:txBody>
      </p:sp>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9" name="Shape 1059"/>
        <p:cNvGrpSpPr/>
        <p:nvPr/>
      </p:nvGrpSpPr>
      <p:grpSpPr>
        <a:xfrm>
          <a:off x="0" y="0"/>
          <a:ext cx="0" cy="0"/>
          <a:chOff x="0" y="0"/>
          <a:chExt cx="0" cy="0"/>
        </a:xfrm>
      </p:grpSpPr>
      <p:sp>
        <p:nvSpPr>
          <p:cNvPr id="1060" name="Google Shape;1060;p1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4/22/2024</a:t>
            </a:r>
            <a:endParaRPr/>
          </a:p>
        </p:txBody>
      </p:sp>
      <p:sp>
        <p:nvSpPr>
          <p:cNvPr id="1061" name="Google Shape;1061;p112"/>
          <p:cNvSpPr txBox="1"/>
          <p:nvPr>
            <p:ph type="title"/>
          </p:nvPr>
        </p:nvSpPr>
        <p:spPr>
          <a:xfrm>
            <a:off x="685800" y="533400"/>
            <a:ext cx="7772400" cy="9144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t>Definition</a:t>
            </a:r>
            <a:endParaRPr/>
          </a:p>
        </p:txBody>
      </p:sp>
      <p:sp>
        <p:nvSpPr>
          <p:cNvPr id="1062" name="Google Shape;1062;p112"/>
          <p:cNvSpPr txBox="1"/>
          <p:nvPr>
            <p:ph idx="1" type="body"/>
          </p:nvPr>
        </p:nvSpPr>
        <p:spPr>
          <a:xfrm>
            <a:off x="685800" y="1447800"/>
            <a:ext cx="7772400" cy="1981200"/>
          </a:xfrm>
          <a:prstGeom prst="rect">
            <a:avLst/>
          </a:prstGeom>
          <a:noFill/>
          <a:ln>
            <a:noFill/>
          </a:ln>
        </p:spPr>
        <p:txBody>
          <a:bodyPr anchorCtr="0" anchor="t" bIns="45700" lIns="91425" spcFirstLastPara="1" rIns="91425" wrap="square" tIns="45700">
            <a:normAutofit/>
          </a:bodyPr>
          <a:lstStyle/>
          <a:p>
            <a:pPr indent="-342900" lvl="0" marL="342900" rtl="0" algn="l">
              <a:lnSpc>
                <a:spcPct val="90000"/>
              </a:lnSpc>
              <a:spcBef>
                <a:spcPts val="0"/>
              </a:spcBef>
              <a:spcAft>
                <a:spcPts val="0"/>
              </a:spcAft>
              <a:buClr>
                <a:schemeClr val="hlink"/>
              </a:buClr>
              <a:buSzPts val="4400"/>
              <a:buChar char="•"/>
            </a:pPr>
            <a:r>
              <a:rPr lang="en-US" sz="4400">
                <a:solidFill>
                  <a:schemeClr val="hlink"/>
                </a:solidFill>
              </a:rPr>
              <a:t>Mode </a:t>
            </a:r>
            <a:r>
              <a:rPr lang="en-US" sz="4400"/>
              <a:t>– the number that appears most frequently in a set of numbers.</a:t>
            </a:r>
            <a:endParaRPr/>
          </a:p>
        </p:txBody>
      </p:sp>
      <p:sp>
        <p:nvSpPr>
          <p:cNvPr id="1063" name="Google Shape;1063;p112"/>
          <p:cNvSpPr txBox="1"/>
          <p:nvPr/>
        </p:nvSpPr>
        <p:spPr>
          <a:xfrm>
            <a:off x="1676400" y="3352800"/>
            <a:ext cx="6127750" cy="118903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7200">
                <a:solidFill>
                  <a:schemeClr val="dk1"/>
                </a:solidFill>
                <a:latin typeface="Calibri"/>
                <a:ea typeface="Calibri"/>
                <a:cs typeface="Calibri"/>
                <a:sym typeface="Calibri"/>
              </a:rPr>
              <a:t>1, 1, 3, 7, 10, 13</a:t>
            </a:r>
            <a:endParaRPr/>
          </a:p>
        </p:txBody>
      </p:sp>
      <p:sp>
        <p:nvSpPr>
          <p:cNvPr id="1064" name="Google Shape;1064;p112"/>
          <p:cNvSpPr txBox="1"/>
          <p:nvPr/>
        </p:nvSpPr>
        <p:spPr>
          <a:xfrm>
            <a:off x="3124200" y="4800600"/>
            <a:ext cx="2581275" cy="762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400">
                <a:solidFill>
                  <a:schemeClr val="hlink"/>
                </a:solidFill>
                <a:latin typeface="Tahoma"/>
                <a:ea typeface="Tahoma"/>
                <a:cs typeface="Tahoma"/>
                <a:sym typeface="Tahoma"/>
              </a:rPr>
              <a:t>Mode = 1</a:t>
            </a:r>
            <a:endParaRPr/>
          </a:p>
        </p:txBody>
      </p:sp>
      <p:sp>
        <p:nvSpPr>
          <p:cNvPr id="1065" name="Google Shape;1065;p112"/>
          <p:cNvSpPr/>
          <p:nvPr/>
        </p:nvSpPr>
        <p:spPr>
          <a:xfrm>
            <a:off x="1676400" y="3429000"/>
            <a:ext cx="685800" cy="1219200"/>
          </a:xfrm>
          <a:prstGeom prst="ellipse">
            <a:avLst/>
          </a:prstGeom>
          <a:noFill/>
          <a:ln cap="flat" cmpd="sng" w="381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66" name="Google Shape;1066;p112"/>
          <p:cNvSpPr/>
          <p:nvPr/>
        </p:nvSpPr>
        <p:spPr>
          <a:xfrm>
            <a:off x="2514600" y="3429000"/>
            <a:ext cx="685800" cy="1219200"/>
          </a:xfrm>
          <a:prstGeom prst="ellipse">
            <a:avLst/>
          </a:prstGeom>
          <a:noFill/>
          <a:ln cap="flat" cmpd="sng" w="381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0" name="Shape 1070"/>
        <p:cNvGrpSpPr/>
        <p:nvPr/>
      </p:nvGrpSpPr>
      <p:grpSpPr>
        <a:xfrm>
          <a:off x="0" y="0"/>
          <a:ext cx="0" cy="0"/>
          <a:chOff x="0" y="0"/>
          <a:chExt cx="0" cy="0"/>
        </a:xfrm>
      </p:grpSpPr>
      <p:sp>
        <p:nvSpPr>
          <p:cNvPr id="1071" name="Google Shape;1071;p11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4/22/2024</a:t>
            </a:r>
            <a:endParaRPr/>
          </a:p>
        </p:txBody>
      </p:sp>
      <p:sp>
        <p:nvSpPr>
          <p:cNvPr id="1072" name="Google Shape;1072;p11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00"/>
              <a:buFont typeface="Calibri"/>
              <a:buNone/>
            </a:pPr>
            <a:r>
              <a:rPr lang="en-US" sz="4400"/>
              <a:t>How to Find the Mode in a Group of Numbers</a:t>
            </a:r>
            <a:endParaRPr/>
          </a:p>
        </p:txBody>
      </p:sp>
      <p:sp>
        <p:nvSpPr>
          <p:cNvPr id="1073" name="Google Shape;1073;p113"/>
          <p:cNvSpPr txBox="1"/>
          <p:nvPr>
            <p:ph idx="1" type="body"/>
          </p:nvPr>
        </p:nvSpPr>
        <p:spPr>
          <a:xfrm>
            <a:off x="457200" y="1752600"/>
            <a:ext cx="8153400" cy="14478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accent1"/>
              </a:buClr>
              <a:buSzPts val="4400"/>
              <a:buChar char="•"/>
            </a:pPr>
            <a:r>
              <a:rPr lang="en-US" sz="4400">
                <a:solidFill>
                  <a:schemeClr val="accent1"/>
                </a:solidFill>
              </a:rPr>
              <a:t>Step 1 – Arrange the numbers in order from least to greatest.</a:t>
            </a:r>
            <a:endParaRPr/>
          </a:p>
        </p:txBody>
      </p:sp>
      <p:sp>
        <p:nvSpPr>
          <p:cNvPr id="1074" name="Google Shape;1074;p113"/>
          <p:cNvSpPr txBox="1"/>
          <p:nvPr/>
        </p:nvSpPr>
        <p:spPr>
          <a:xfrm>
            <a:off x="1752600" y="3124200"/>
            <a:ext cx="5708650" cy="10064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6000">
                <a:solidFill>
                  <a:schemeClr val="dk1"/>
                </a:solidFill>
                <a:latin typeface="Calibri"/>
                <a:ea typeface="Calibri"/>
                <a:cs typeface="Calibri"/>
                <a:sym typeface="Calibri"/>
              </a:rPr>
              <a:t>21, 18, 24, 19, 18 </a:t>
            </a:r>
            <a:endParaRPr/>
          </a:p>
        </p:txBody>
      </p:sp>
      <p:sp>
        <p:nvSpPr>
          <p:cNvPr id="1075" name="Google Shape;1075;p113"/>
          <p:cNvSpPr txBox="1"/>
          <p:nvPr/>
        </p:nvSpPr>
        <p:spPr>
          <a:xfrm>
            <a:off x="1752600" y="4343400"/>
            <a:ext cx="5791200" cy="10064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6000">
                <a:solidFill>
                  <a:schemeClr val="dk1"/>
                </a:solidFill>
                <a:latin typeface="Calibri"/>
                <a:ea typeface="Calibri"/>
                <a:cs typeface="Calibri"/>
                <a:sym typeface="Calibri"/>
              </a:rPr>
              <a:t>18, 18, 19, 21, 24</a:t>
            </a:r>
            <a:endParaRPr/>
          </a:p>
        </p:txBody>
      </p:sp>
    </p:spTree>
  </p:cSld>
  <p:clrMapOvr>
    <a:masterClrMapping/>
  </p:clrMapOvr>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9" name="Shape 1079"/>
        <p:cNvGrpSpPr/>
        <p:nvPr/>
      </p:nvGrpSpPr>
      <p:grpSpPr>
        <a:xfrm>
          <a:off x="0" y="0"/>
          <a:ext cx="0" cy="0"/>
          <a:chOff x="0" y="0"/>
          <a:chExt cx="0" cy="0"/>
        </a:xfrm>
      </p:grpSpPr>
      <p:sp>
        <p:nvSpPr>
          <p:cNvPr id="1080" name="Google Shape;1080;p11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4/22/2024</a:t>
            </a:r>
            <a:endParaRPr/>
          </a:p>
        </p:txBody>
      </p:sp>
      <p:sp>
        <p:nvSpPr>
          <p:cNvPr id="1081" name="Google Shape;1081;p1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00"/>
              <a:buFont typeface="Calibri"/>
              <a:buNone/>
            </a:pPr>
            <a:r>
              <a:rPr lang="en-US" sz="4400"/>
              <a:t>How to Find the Mode in a Group of Numbers</a:t>
            </a:r>
            <a:endParaRPr/>
          </a:p>
        </p:txBody>
      </p:sp>
      <p:sp>
        <p:nvSpPr>
          <p:cNvPr id="1082" name="Google Shape;1082;p114"/>
          <p:cNvSpPr txBox="1"/>
          <p:nvPr>
            <p:ph idx="1" type="body"/>
          </p:nvPr>
        </p:nvSpPr>
        <p:spPr>
          <a:xfrm>
            <a:off x="457200" y="1752600"/>
            <a:ext cx="8153400" cy="14478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accent1"/>
              </a:buClr>
              <a:buSzPts val="4400"/>
              <a:buChar char="•"/>
            </a:pPr>
            <a:r>
              <a:rPr lang="en-US" sz="4400">
                <a:solidFill>
                  <a:schemeClr val="accent1"/>
                </a:solidFill>
              </a:rPr>
              <a:t>Step 2 – Find the number that is repeated the most.</a:t>
            </a:r>
            <a:endParaRPr/>
          </a:p>
        </p:txBody>
      </p:sp>
      <p:sp>
        <p:nvSpPr>
          <p:cNvPr id="1083" name="Google Shape;1083;p114"/>
          <p:cNvSpPr txBox="1"/>
          <p:nvPr/>
        </p:nvSpPr>
        <p:spPr>
          <a:xfrm>
            <a:off x="1752600" y="3124200"/>
            <a:ext cx="5708650" cy="10064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6000">
                <a:solidFill>
                  <a:schemeClr val="dk1"/>
                </a:solidFill>
                <a:latin typeface="Calibri"/>
                <a:ea typeface="Calibri"/>
                <a:cs typeface="Calibri"/>
                <a:sym typeface="Calibri"/>
              </a:rPr>
              <a:t>21, 18, 24, 19, 18 </a:t>
            </a:r>
            <a:endParaRPr/>
          </a:p>
        </p:txBody>
      </p:sp>
      <p:sp>
        <p:nvSpPr>
          <p:cNvPr id="1084" name="Google Shape;1084;p114"/>
          <p:cNvSpPr txBox="1"/>
          <p:nvPr/>
        </p:nvSpPr>
        <p:spPr>
          <a:xfrm>
            <a:off x="1752600" y="4343400"/>
            <a:ext cx="5791200" cy="10064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6000">
                <a:solidFill>
                  <a:schemeClr val="dk1"/>
                </a:solidFill>
                <a:latin typeface="Calibri"/>
                <a:ea typeface="Calibri"/>
                <a:cs typeface="Calibri"/>
                <a:sym typeface="Calibri"/>
              </a:rPr>
              <a:t>18, 18, 19, 21, 24 </a:t>
            </a:r>
            <a:endParaRPr/>
          </a:p>
        </p:txBody>
      </p:sp>
      <p:sp>
        <p:nvSpPr>
          <p:cNvPr id="1085" name="Google Shape;1085;p114"/>
          <p:cNvSpPr/>
          <p:nvPr/>
        </p:nvSpPr>
        <p:spPr>
          <a:xfrm>
            <a:off x="1752600" y="4343400"/>
            <a:ext cx="990600" cy="1066800"/>
          </a:xfrm>
          <a:prstGeom prst="ellipse">
            <a:avLst/>
          </a:prstGeom>
          <a:noFill/>
          <a:ln cap="flat" cmpd="sng" w="381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86" name="Google Shape;1086;p114"/>
          <p:cNvSpPr/>
          <p:nvPr/>
        </p:nvSpPr>
        <p:spPr>
          <a:xfrm>
            <a:off x="2895600" y="4343400"/>
            <a:ext cx="990600" cy="1066800"/>
          </a:xfrm>
          <a:prstGeom prst="ellipse">
            <a:avLst/>
          </a:prstGeom>
          <a:noFill/>
          <a:ln cap="flat" cmpd="sng" w="381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0" name="Shape 1090"/>
        <p:cNvGrpSpPr/>
        <p:nvPr/>
      </p:nvGrpSpPr>
      <p:grpSpPr>
        <a:xfrm>
          <a:off x="0" y="0"/>
          <a:ext cx="0" cy="0"/>
          <a:chOff x="0" y="0"/>
          <a:chExt cx="0" cy="0"/>
        </a:xfrm>
      </p:grpSpPr>
      <p:sp>
        <p:nvSpPr>
          <p:cNvPr id="1091" name="Google Shape;1091;p11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4/22/2024</a:t>
            </a:r>
            <a:endParaRPr/>
          </a:p>
        </p:txBody>
      </p:sp>
      <p:sp>
        <p:nvSpPr>
          <p:cNvPr id="1092" name="Google Shape;1092;p1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n-US" sz="4400"/>
              <a:t>Which number is the mode?</a:t>
            </a:r>
            <a:endParaRPr/>
          </a:p>
        </p:txBody>
      </p:sp>
      <p:sp>
        <p:nvSpPr>
          <p:cNvPr id="1093" name="Google Shape;1093;p115"/>
          <p:cNvSpPr txBox="1"/>
          <p:nvPr/>
        </p:nvSpPr>
        <p:spPr>
          <a:xfrm>
            <a:off x="2133600" y="1905000"/>
            <a:ext cx="4565650" cy="10064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6000">
                <a:solidFill>
                  <a:schemeClr val="accent2"/>
                </a:solidFill>
                <a:latin typeface="Calibri"/>
                <a:ea typeface="Calibri"/>
                <a:cs typeface="Calibri"/>
                <a:sym typeface="Calibri"/>
              </a:rPr>
              <a:t>29, 8, 4, 8, 19 </a:t>
            </a:r>
            <a:endParaRPr/>
          </a:p>
        </p:txBody>
      </p:sp>
      <p:sp>
        <p:nvSpPr>
          <p:cNvPr id="1094" name="Google Shape;1094;p115"/>
          <p:cNvSpPr txBox="1"/>
          <p:nvPr/>
        </p:nvSpPr>
        <p:spPr>
          <a:xfrm>
            <a:off x="4038600" y="4114800"/>
            <a:ext cx="641350" cy="118903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7200">
                <a:solidFill>
                  <a:schemeClr val="accent1"/>
                </a:solidFill>
                <a:latin typeface="Calibri"/>
                <a:ea typeface="Calibri"/>
                <a:cs typeface="Calibri"/>
                <a:sym typeface="Calibri"/>
              </a:rPr>
              <a:t>8</a:t>
            </a:r>
            <a:endParaRPr/>
          </a:p>
        </p:txBody>
      </p:sp>
      <p:sp>
        <p:nvSpPr>
          <p:cNvPr id="1095" name="Google Shape;1095;p115"/>
          <p:cNvSpPr txBox="1"/>
          <p:nvPr/>
        </p:nvSpPr>
        <p:spPr>
          <a:xfrm>
            <a:off x="2133600" y="3048000"/>
            <a:ext cx="4565650" cy="10064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6000">
                <a:solidFill>
                  <a:schemeClr val="accent2"/>
                </a:solidFill>
                <a:latin typeface="Calibri"/>
                <a:ea typeface="Calibri"/>
                <a:cs typeface="Calibri"/>
                <a:sym typeface="Calibri"/>
              </a:rPr>
              <a:t>4, 8, 8, 19, 29 </a:t>
            </a:r>
            <a:endParaRPr/>
          </a:p>
        </p:txBody>
      </p:sp>
      <p:sp>
        <p:nvSpPr>
          <p:cNvPr id="1096" name="Google Shape;1096;p115"/>
          <p:cNvSpPr/>
          <p:nvPr/>
        </p:nvSpPr>
        <p:spPr>
          <a:xfrm>
            <a:off x="3581400" y="3048000"/>
            <a:ext cx="762000" cy="1066800"/>
          </a:xfrm>
          <a:prstGeom prst="ellipse">
            <a:avLst/>
          </a:prstGeom>
          <a:noFill/>
          <a:ln cap="flat" cmpd="sng" w="381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97" name="Google Shape;1097;p115"/>
          <p:cNvSpPr/>
          <p:nvPr/>
        </p:nvSpPr>
        <p:spPr>
          <a:xfrm>
            <a:off x="2819400" y="3048000"/>
            <a:ext cx="762000" cy="1066800"/>
          </a:xfrm>
          <a:prstGeom prst="ellipse">
            <a:avLst/>
          </a:prstGeom>
          <a:noFill/>
          <a:ln cap="flat" cmpd="sng" w="381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1" name="Shape 1101"/>
        <p:cNvGrpSpPr/>
        <p:nvPr/>
      </p:nvGrpSpPr>
      <p:grpSpPr>
        <a:xfrm>
          <a:off x="0" y="0"/>
          <a:ext cx="0" cy="0"/>
          <a:chOff x="0" y="0"/>
          <a:chExt cx="0" cy="0"/>
        </a:xfrm>
      </p:grpSpPr>
      <p:sp>
        <p:nvSpPr>
          <p:cNvPr id="1102" name="Google Shape;1102;p11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4/22/2024</a:t>
            </a:r>
            <a:endParaRPr/>
          </a:p>
        </p:txBody>
      </p:sp>
      <p:sp>
        <p:nvSpPr>
          <p:cNvPr id="1103" name="Google Shape;1103;p1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n-US" sz="4400"/>
              <a:t>Which number is the mode?</a:t>
            </a:r>
            <a:endParaRPr/>
          </a:p>
        </p:txBody>
      </p:sp>
      <p:sp>
        <p:nvSpPr>
          <p:cNvPr id="1104" name="Google Shape;1104;p116"/>
          <p:cNvSpPr txBox="1"/>
          <p:nvPr/>
        </p:nvSpPr>
        <p:spPr>
          <a:xfrm>
            <a:off x="1295400" y="1905000"/>
            <a:ext cx="6470650" cy="10064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6000">
                <a:solidFill>
                  <a:schemeClr val="accent2"/>
                </a:solidFill>
                <a:latin typeface="Calibri"/>
                <a:ea typeface="Calibri"/>
                <a:cs typeface="Calibri"/>
                <a:sym typeface="Calibri"/>
              </a:rPr>
              <a:t>1, 2, 2, 9, 9, 4, 9, 10 </a:t>
            </a:r>
            <a:endParaRPr/>
          </a:p>
        </p:txBody>
      </p:sp>
      <p:sp>
        <p:nvSpPr>
          <p:cNvPr id="1105" name="Google Shape;1105;p116"/>
          <p:cNvSpPr txBox="1"/>
          <p:nvPr/>
        </p:nvSpPr>
        <p:spPr>
          <a:xfrm>
            <a:off x="4038600" y="4114800"/>
            <a:ext cx="641350" cy="118903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7200">
                <a:solidFill>
                  <a:schemeClr val="accent1"/>
                </a:solidFill>
                <a:latin typeface="Calibri"/>
                <a:ea typeface="Calibri"/>
                <a:cs typeface="Calibri"/>
                <a:sym typeface="Calibri"/>
              </a:rPr>
              <a:t>9</a:t>
            </a:r>
            <a:endParaRPr/>
          </a:p>
        </p:txBody>
      </p:sp>
      <p:sp>
        <p:nvSpPr>
          <p:cNvPr id="1106" name="Google Shape;1106;p116"/>
          <p:cNvSpPr txBox="1"/>
          <p:nvPr/>
        </p:nvSpPr>
        <p:spPr>
          <a:xfrm>
            <a:off x="1295400" y="2971800"/>
            <a:ext cx="6470650" cy="10064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6000">
                <a:solidFill>
                  <a:schemeClr val="accent2"/>
                </a:solidFill>
                <a:latin typeface="Calibri"/>
                <a:ea typeface="Calibri"/>
                <a:cs typeface="Calibri"/>
                <a:sym typeface="Calibri"/>
              </a:rPr>
              <a:t>1, 2, 2, 4, 9, 9, 9, 10 </a:t>
            </a:r>
            <a:endParaRPr/>
          </a:p>
        </p:txBody>
      </p:sp>
      <p:sp>
        <p:nvSpPr>
          <p:cNvPr id="1107" name="Google Shape;1107;p116"/>
          <p:cNvSpPr/>
          <p:nvPr/>
        </p:nvSpPr>
        <p:spPr>
          <a:xfrm>
            <a:off x="4267200" y="3048000"/>
            <a:ext cx="762000" cy="1066800"/>
          </a:xfrm>
          <a:prstGeom prst="ellipse">
            <a:avLst/>
          </a:prstGeom>
          <a:noFill/>
          <a:ln cap="flat" cmpd="sng" w="381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08" name="Google Shape;1108;p116"/>
          <p:cNvSpPr/>
          <p:nvPr/>
        </p:nvSpPr>
        <p:spPr>
          <a:xfrm>
            <a:off x="5105400" y="3048000"/>
            <a:ext cx="762000" cy="1066800"/>
          </a:xfrm>
          <a:prstGeom prst="ellipse">
            <a:avLst/>
          </a:prstGeom>
          <a:noFill/>
          <a:ln cap="flat" cmpd="sng" w="381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09" name="Google Shape;1109;p116"/>
          <p:cNvSpPr/>
          <p:nvPr/>
        </p:nvSpPr>
        <p:spPr>
          <a:xfrm>
            <a:off x="5867400" y="3048000"/>
            <a:ext cx="762000" cy="1066800"/>
          </a:xfrm>
          <a:prstGeom prst="ellipse">
            <a:avLst/>
          </a:prstGeom>
          <a:noFill/>
          <a:ln cap="flat" cmpd="sng" w="381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3" name="Shape 1113"/>
        <p:cNvGrpSpPr/>
        <p:nvPr/>
      </p:nvGrpSpPr>
      <p:grpSpPr>
        <a:xfrm>
          <a:off x="0" y="0"/>
          <a:ext cx="0" cy="0"/>
          <a:chOff x="0" y="0"/>
          <a:chExt cx="0" cy="0"/>
        </a:xfrm>
      </p:grpSpPr>
      <p:sp>
        <p:nvSpPr>
          <p:cNvPr id="1114" name="Google Shape;1114;p11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4/22/2024</a:t>
            </a:r>
            <a:endParaRPr/>
          </a:p>
        </p:txBody>
      </p:sp>
      <p:sp>
        <p:nvSpPr>
          <p:cNvPr id="1115" name="Google Shape;1115;p1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n-US" sz="4400"/>
              <a:t>Which number is the mode?</a:t>
            </a:r>
            <a:endParaRPr/>
          </a:p>
        </p:txBody>
      </p:sp>
      <p:sp>
        <p:nvSpPr>
          <p:cNvPr id="1116" name="Google Shape;1116;p117"/>
          <p:cNvSpPr txBox="1"/>
          <p:nvPr/>
        </p:nvSpPr>
        <p:spPr>
          <a:xfrm>
            <a:off x="1295400" y="1905000"/>
            <a:ext cx="6851650" cy="10064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6000">
                <a:solidFill>
                  <a:schemeClr val="accent2"/>
                </a:solidFill>
                <a:latin typeface="Calibri"/>
                <a:ea typeface="Calibri"/>
                <a:cs typeface="Calibri"/>
                <a:sym typeface="Calibri"/>
              </a:rPr>
              <a:t>22, 21, 27, 31, 21, 32 </a:t>
            </a:r>
            <a:endParaRPr/>
          </a:p>
        </p:txBody>
      </p:sp>
      <p:sp>
        <p:nvSpPr>
          <p:cNvPr id="1117" name="Google Shape;1117;p117"/>
          <p:cNvSpPr txBox="1"/>
          <p:nvPr/>
        </p:nvSpPr>
        <p:spPr>
          <a:xfrm>
            <a:off x="4038600" y="4114800"/>
            <a:ext cx="1098550" cy="118903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7200">
                <a:solidFill>
                  <a:schemeClr val="accent1"/>
                </a:solidFill>
                <a:latin typeface="Calibri"/>
                <a:ea typeface="Calibri"/>
                <a:cs typeface="Calibri"/>
                <a:sym typeface="Calibri"/>
              </a:rPr>
              <a:t>21</a:t>
            </a:r>
            <a:endParaRPr/>
          </a:p>
        </p:txBody>
      </p:sp>
      <p:sp>
        <p:nvSpPr>
          <p:cNvPr id="1118" name="Google Shape;1118;p117"/>
          <p:cNvSpPr txBox="1"/>
          <p:nvPr/>
        </p:nvSpPr>
        <p:spPr>
          <a:xfrm>
            <a:off x="1295400" y="2971800"/>
            <a:ext cx="6661150" cy="10064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6000">
                <a:solidFill>
                  <a:schemeClr val="accent2"/>
                </a:solidFill>
                <a:latin typeface="Calibri"/>
                <a:ea typeface="Calibri"/>
                <a:cs typeface="Calibri"/>
                <a:sym typeface="Calibri"/>
              </a:rPr>
              <a:t>21, 21, 22, 27, 31, 32</a:t>
            </a:r>
            <a:endParaRPr/>
          </a:p>
        </p:txBody>
      </p:sp>
      <p:sp>
        <p:nvSpPr>
          <p:cNvPr id="1119" name="Google Shape;1119;p117"/>
          <p:cNvSpPr/>
          <p:nvPr/>
        </p:nvSpPr>
        <p:spPr>
          <a:xfrm>
            <a:off x="2514600" y="2971800"/>
            <a:ext cx="762000" cy="1066800"/>
          </a:xfrm>
          <a:prstGeom prst="ellipse">
            <a:avLst/>
          </a:prstGeom>
          <a:noFill/>
          <a:ln cap="flat" cmpd="sng" w="381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20" name="Google Shape;1120;p117"/>
          <p:cNvSpPr/>
          <p:nvPr/>
        </p:nvSpPr>
        <p:spPr>
          <a:xfrm>
            <a:off x="1295400" y="2971800"/>
            <a:ext cx="762000" cy="1066800"/>
          </a:xfrm>
          <a:prstGeom prst="ellipse">
            <a:avLst/>
          </a:prstGeom>
          <a:noFill/>
          <a:ln cap="flat" cmpd="sng" w="381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4" name="Shape 1124"/>
        <p:cNvGrpSpPr/>
        <p:nvPr/>
      </p:nvGrpSpPr>
      <p:grpSpPr>
        <a:xfrm>
          <a:off x="0" y="0"/>
          <a:ext cx="0" cy="0"/>
          <a:chOff x="0" y="0"/>
          <a:chExt cx="0" cy="0"/>
        </a:xfrm>
      </p:grpSpPr>
      <p:sp>
        <p:nvSpPr>
          <p:cNvPr id="1125" name="Google Shape;1125;p1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u="sng"/>
              <a:t>Merits and Demerits of Mean</a:t>
            </a:r>
            <a:endParaRPr/>
          </a:p>
        </p:txBody>
      </p:sp>
      <p:sp>
        <p:nvSpPr>
          <p:cNvPr id="1126" name="Google Shape;1126;p118"/>
          <p:cNvSpPr txBox="1"/>
          <p:nvPr>
            <p:ph idx="1" type="body"/>
          </p:nvPr>
        </p:nvSpPr>
        <p:spPr>
          <a:xfrm>
            <a:off x="0" y="1371600"/>
            <a:ext cx="9144000" cy="47545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FF0000"/>
              </a:buClr>
              <a:buSzPts val="3200"/>
              <a:buNone/>
            </a:pPr>
            <a:r>
              <a:rPr lang="en-US">
                <a:solidFill>
                  <a:srgbClr val="FF0000"/>
                </a:solidFill>
              </a:rPr>
              <a:t>Merits:</a:t>
            </a:r>
            <a:endParaRPr/>
          </a:p>
          <a:p>
            <a:pPr indent="-571500" lvl="0" marL="571500" rtl="0" algn="l">
              <a:spcBef>
                <a:spcPts val="640"/>
              </a:spcBef>
              <a:spcAft>
                <a:spcPts val="0"/>
              </a:spcAft>
              <a:buClr>
                <a:schemeClr val="dk1"/>
              </a:buClr>
              <a:buSzPts val="3200"/>
              <a:buAutoNum type="romanLcPeriod"/>
            </a:pPr>
            <a:r>
              <a:rPr lang="en-US"/>
              <a:t>It is easy to understand and calculate.</a:t>
            </a:r>
            <a:endParaRPr/>
          </a:p>
          <a:p>
            <a:pPr indent="-571500" lvl="0" marL="571500" rtl="0" algn="l">
              <a:spcBef>
                <a:spcPts val="640"/>
              </a:spcBef>
              <a:spcAft>
                <a:spcPts val="0"/>
              </a:spcAft>
              <a:buClr>
                <a:schemeClr val="dk1"/>
              </a:buClr>
              <a:buSzPts val="3200"/>
              <a:buAutoNum type="romanLcPeriod"/>
            </a:pPr>
            <a:r>
              <a:rPr lang="en-US"/>
              <a:t>It is based on all observations.</a:t>
            </a:r>
            <a:endParaRPr/>
          </a:p>
          <a:p>
            <a:pPr indent="-571500" lvl="0" marL="571500" rtl="0" algn="l">
              <a:spcBef>
                <a:spcPts val="640"/>
              </a:spcBef>
              <a:spcAft>
                <a:spcPts val="0"/>
              </a:spcAft>
              <a:buClr>
                <a:schemeClr val="dk1"/>
              </a:buClr>
              <a:buSzPts val="3200"/>
              <a:buAutoNum type="romanLcPeriod"/>
            </a:pPr>
            <a:r>
              <a:rPr lang="en-US"/>
              <a:t>It is useful for further mathematical treatment.</a:t>
            </a:r>
            <a:endParaRPr/>
          </a:p>
          <a:p>
            <a:pPr indent="-571500" lvl="0" marL="571500" rtl="0" algn="l">
              <a:spcBef>
                <a:spcPts val="640"/>
              </a:spcBef>
              <a:spcAft>
                <a:spcPts val="0"/>
              </a:spcAft>
              <a:buClr>
                <a:srgbClr val="FF0000"/>
              </a:buClr>
              <a:buSzPts val="3200"/>
              <a:buNone/>
            </a:pPr>
            <a:r>
              <a:rPr lang="en-US">
                <a:solidFill>
                  <a:srgbClr val="FF0000"/>
                </a:solidFill>
              </a:rPr>
              <a:t>Demerits:</a:t>
            </a:r>
            <a:endParaRPr/>
          </a:p>
          <a:p>
            <a:pPr indent="-571500" lvl="0" marL="571500" rtl="0" algn="l">
              <a:spcBef>
                <a:spcPts val="640"/>
              </a:spcBef>
              <a:spcAft>
                <a:spcPts val="0"/>
              </a:spcAft>
              <a:buClr>
                <a:schemeClr val="dk1"/>
              </a:buClr>
              <a:buSzPts val="3200"/>
              <a:buAutoNum type="romanLcPeriod"/>
            </a:pPr>
            <a:r>
              <a:rPr lang="en-US"/>
              <a:t>It is much affected by extreme values</a:t>
            </a:r>
            <a:endParaRPr/>
          </a:p>
          <a:p>
            <a:pPr indent="-571500" lvl="0" marL="571500" rtl="0" algn="l">
              <a:spcBef>
                <a:spcPts val="640"/>
              </a:spcBef>
              <a:spcAft>
                <a:spcPts val="0"/>
              </a:spcAft>
              <a:buClr>
                <a:schemeClr val="dk1"/>
              </a:buClr>
              <a:buSzPts val="3200"/>
              <a:buAutoNum type="romanLcPeriod"/>
            </a:pPr>
            <a:r>
              <a:rPr lang="en-US"/>
              <a:t>Not suitable for qualitative data analysis.</a:t>
            </a:r>
            <a:endParaRPr/>
          </a:p>
          <a:p>
            <a:pPr indent="-571500" lvl="0" marL="571500" rtl="0" algn="l">
              <a:spcBef>
                <a:spcPts val="640"/>
              </a:spcBef>
              <a:spcAft>
                <a:spcPts val="0"/>
              </a:spcAft>
              <a:buClr>
                <a:schemeClr val="dk1"/>
              </a:buClr>
              <a:buSzPts val="3200"/>
              <a:buAutoNum type="romanLcPeriod"/>
            </a:pPr>
            <a:r>
              <a:rPr lang="en-US"/>
              <a:t>It can not be located graphically.</a:t>
            </a:r>
            <a:endParaRPr/>
          </a:p>
        </p:txBody>
      </p:sp>
    </p:spTree>
  </p:cSld>
  <p:clrMapOvr>
    <a:masterClrMapping/>
  </p:clrMapOvr>
</p:sld>
</file>

<file path=ppt/slides/slide1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0" name="Shape 1130"/>
        <p:cNvGrpSpPr/>
        <p:nvPr/>
      </p:nvGrpSpPr>
      <p:grpSpPr>
        <a:xfrm>
          <a:off x="0" y="0"/>
          <a:ext cx="0" cy="0"/>
          <a:chOff x="0" y="0"/>
          <a:chExt cx="0" cy="0"/>
        </a:xfrm>
      </p:grpSpPr>
      <p:sp>
        <p:nvSpPr>
          <p:cNvPr id="1131" name="Google Shape;1131;p1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u="sng"/>
              <a:t>Merits and Demerits of Median</a:t>
            </a:r>
            <a:endParaRPr/>
          </a:p>
        </p:txBody>
      </p:sp>
      <p:sp>
        <p:nvSpPr>
          <p:cNvPr id="1132" name="Google Shape;1132;p119"/>
          <p:cNvSpPr txBox="1"/>
          <p:nvPr>
            <p:ph idx="1" type="body"/>
          </p:nvPr>
        </p:nvSpPr>
        <p:spPr>
          <a:xfrm>
            <a:off x="0" y="1600200"/>
            <a:ext cx="8915400" cy="48768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FF0000"/>
              </a:buClr>
              <a:buSzPts val="3200"/>
              <a:buNone/>
            </a:pPr>
            <a:r>
              <a:rPr lang="en-US">
                <a:solidFill>
                  <a:srgbClr val="FF0000"/>
                </a:solidFill>
              </a:rPr>
              <a:t>Merits:</a:t>
            </a:r>
            <a:endParaRPr/>
          </a:p>
          <a:p>
            <a:pPr indent="-571500" lvl="0" marL="571500" rtl="0" algn="l">
              <a:spcBef>
                <a:spcPts val="640"/>
              </a:spcBef>
              <a:spcAft>
                <a:spcPts val="0"/>
              </a:spcAft>
              <a:buClr>
                <a:schemeClr val="dk1"/>
              </a:buClr>
              <a:buSzPts val="3200"/>
              <a:buAutoNum type="romanLcPeriod"/>
            </a:pPr>
            <a:r>
              <a:rPr lang="en-US"/>
              <a:t>It is easy to calculate and understand.</a:t>
            </a:r>
            <a:endParaRPr/>
          </a:p>
          <a:p>
            <a:pPr indent="-571500" lvl="0" marL="571500" rtl="0" algn="l">
              <a:spcBef>
                <a:spcPts val="640"/>
              </a:spcBef>
              <a:spcAft>
                <a:spcPts val="0"/>
              </a:spcAft>
              <a:buClr>
                <a:schemeClr val="dk1"/>
              </a:buClr>
              <a:buSzPts val="3200"/>
              <a:buAutoNum type="romanLcPeriod"/>
            </a:pPr>
            <a:r>
              <a:rPr lang="en-US"/>
              <a:t>Not affected by extreme values .</a:t>
            </a:r>
            <a:endParaRPr/>
          </a:p>
          <a:p>
            <a:pPr indent="-571500" lvl="0" marL="571500" rtl="0" algn="l">
              <a:spcBef>
                <a:spcPts val="640"/>
              </a:spcBef>
              <a:spcAft>
                <a:spcPts val="0"/>
              </a:spcAft>
              <a:buClr>
                <a:schemeClr val="dk1"/>
              </a:buClr>
              <a:buSzPts val="3200"/>
              <a:buAutoNum type="romanLcPeriod"/>
            </a:pPr>
            <a:r>
              <a:rPr lang="en-US"/>
              <a:t>Can be determined graphically using CUMMULATIVE CURVES.</a:t>
            </a:r>
            <a:endParaRPr/>
          </a:p>
          <a:p>
            <a:pPr indent="-571500" lvl="0" marL="571500" rtl="0" algn="l">
              <a:spcBef>
                <a:spcPts val="640"/>
              </a:spcBef>
              <a:spcAft>
                <a:spcPts val="0"/>
              </a:spcAft>
              <a:buClr>
                <a:srgbClr val="FF0000"/>
              </a:buClr>
              <a:buSzPts val="3200"/>
              <a:buNone/>
            </a:pPr>
            <a:r>
              <a:rPr lang="en-US">
                <a:solidFill>
                  <a:srgbClr val="FF0000"/>
                </a:solidFill>
              </a:rPr>
              <a:t>Demerits:</a:t>
            </a:r>
            <a:endParaRPr/>
          </a:p>
          <a:p>
            <a:pPr indent="-571500" lvl="0" marL="571500" rtl="0" algn="l">
              <a:spcBef>
                <a:spcPts val="640"/>
              </a:spcBef>
              <a:spcAft>
                <a:spcPts val="0"/>
              </a:spcAft>
              <a:buClr>
                <a:schemeClr val="dk1"/>
              </a:buClr>
              <a:buSzPts val="3200"/>
              <a:buAutoNum type="romanLcPeriod"/>
            </a:pPr>
            <a:r>
              <a:rPr lang="en-US"/>
              <a:t>It is not bases on all observations</a:t>
            </a:r>
            <a:endParaRPr/>
          </a:p>
          <a:p>
            <a:pPr indent="-571500" lvl="0" marL="571500" rtl="0" algn="l">
              <a:spcBef>
                <a:spcPts val="640"/>
              </a:spcBef>
              <a:spcAft>
                <a:spcPts val="0"/>
              </a:spcAft>
              <a:buClr>
                <a:schemeClr val="dk1"/>
              </a:buClr>
              <a:buSzPts val="3200"/>
              <a:buAutoNum type="romanLcPeriod"/>
            </a:pPr>
            <a:r>
              <a:rPr lang="en-US"/>
              <a:t>Not suitable for further mathematical treatment.</a:t>
            </a:r>
            <a:endParaRPr/>
          </a:p>
          <a:p>
            <a:pPr indent="0" lvl="0" marL="0" rtl="0" algn="l">
              <a:spcBef>
                <a:spcPts val="640"/>
              </a:spcBef>
              <a:spcAft>
                <a:spcPts val="0"/>
              </a:spcAft>
              <a:buClr>
                <a:schemeClr val="dk1"/>
              </a:buClr>
              <a:buSzPts val="3200"/>
              <a:buNone/>
            </a:pPr>
            <a:r>
              <a:t/>
            </a:r>
            <a:endParaRPr/>
          </a:p>
          <a:p>
            <a:pPr indent="-368300" lvl="0" marL="571500" rtl="0" algn="l">
              <a:spcBef>
                <a:spcPts val="640"/>
              </a:spcBef>
              <a:spcAft>
                <a:spcPts val="0"/>
              </a:spcAft>
              <a:buClr>
                <a:schemeClr val="dk1"/>
              </a:buClr>
              <a:buSzPts val="3200"/>
              <a:buNone/>
            </a:pPr>
            <a:r>
              <a:t/>
            </a:r>
            <a:endParaRPr/>
          </a:p>
          <a:p>
            <a:pPr indent="-342900" lvl="0" marL="342900" rtl="0" algn="l">
              <a:spcBef>
                <a:spcPts val="640"/>
              </a:spcBef>
              <a:spcAft>
                <a:spcPts val="0"/>
              </a:spcAft>
              <a:buClr>
                <a:schemeClr val="dk1"/>
              </a:buClr>
              <a:buSzPts val="3200"/>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1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u="sng"/>
              <a:t>Business Analytics</a:t>
            </a:r>
            <a:endParaRPr/>
          </a:p>
        </p:txBody>
      </p:sp>
      <p:sp>
        <p:nvSpPr>
          <p:cNvPr id="195" name="Google Shape;195;p12"/>
          <p:cNvSpPr txBox="1"/>
          <p:nvPr>
            <p:ph idx="1" type="body"/>
          </p:nvPr>
        </p:nvSpPr>
        <p:spPr>
          <a:xfrm>
            <a:off x="152400" y="1371600"/>
            <a:ext cx="8839200" cy="4953000"/>
          </a:xfrm>
          <a:prstGeom prst="rect">
            <a:avLst/>
          </a:prstGeom>
          <a:noFill/>
          <a:ln>
            <a:noFill/>
          </a:ln>
        </p:spPr>
        <p:txBody>
          <a:bodyPr anchorCtr="0" anchor="t" bIns="45700" lIns="91425" spcFirstLastPara="1" rIns="91425" wrap="square" tIns="45700">
            <a:normAutofit fontScale="85000" lnSpcReduction="10000"/>
          </a:bodyPr>
          <a:lstStyle/>
          <a:p>
            <a:pPr indent="-342900" lvl="0" marL="342900" rtl="0" algn="just">
              <a:spcBef>
                <a:spcPts val="0"/>
              </a:spcBef>
              <a:spcAft>
                <a:spcPts val="0"/>
              </a:spcAft>
              <a:buClr>
                <a:schemeClr val="dk1"/>
              </a:buClr>
              <a:buSzPct val="100000"/>
              <a:buChar char="•"/>
            </a:pPr>
            <a:r>
              <a:rPr lang="en-US">
                <a:latin typeface="Times New Roman"/>
                <a:ea typeface="Times New Roman"/>
                <a:cs typeface="Times New Roman"/>
                <a:sym typeface="Times New Roman"/>
              </a:rPr>
              <a:t>Business Analytics is the use of data, information technology, statistical analysis, quantitative methods, and mathematical or computer-based models to help managers gain improved insight about their business operations and make better , fact-based decisions.</a:t>
            </a:r>
            <a:endParaRPr/>
          </a:p>
          <a:p>
            <a:pPr indent="-342900" lvl="0" marL="342900" rtl="0" algn="just">
              <a:spcBef>
                <a:spcPts val="544"/>
              </a:spcBef>
              <a:spcAft>
                <a:spcPts val="0"/>
              </a:spcAft>
              <a:buClr>
                <a:schemeClr val="dk1"/>
              </a:buClr>
              <a:buSzPct val="100000"/>
              <a:buChar char="•"/>
            </a:pPr>
            <a:r>
              <a:rPr lang="en-US">
                <a:latin typeface="Times New Roman"/>
                <a:ea typeface="Times New Roman"/>
                <a:cs typeface="Times New Roman"/>
                <a:sym typeface="Times New Roman"/>
              </a:rPr>
              <a:t>Business Analysis is “ a process of transforming data into actions through analysis and insights in the context of organizational decision making and problem solving. </a:t>
            </a:r>
            <a:endParaRPr/>
          </a:p>
          <a:p>
            <a:pPr indent="-342900" lvl="0" marL="342900" rtl="0" algn="just">
              <a:spcBef>
                <a:spcPts val="544"/>
              </a:spcBef>
              <a:spcAft>
                <a:spcPts val="0"/>
              </a:spcAft>
              <a:buClr>
                <a:schemeClr val="dk1"/>
              </a:buClr>
              <a:buSzPct val="100000"/>
              <a:buChar char="•"/>
            </a:pPr>
            <a:r>
              <a:rPr lang="en-US">
                <a:latin typeface="Times New Roman"/>
                <a:ea typeface="Times New Roman"/>
                <a:cs typeface="Times New Roman"/>
                <a:sym typeface="Times New Roman"/>
              </a:rPr>
              <a:t>Business Analytics is supported by various tools as, Microsoft Excel and Excel Add-ins, statistical packages as SPSS, SAS, Minitab, R-Programming  etc.</a:t>
            </a:r>
            <a:r>
              <a:rPr lang="en-US"/>
              <a:t> </a:t>
            </a:r>
            <a:endParaRPr/>
          </a:p>
        </p:txBody>
      </p:sp>
    </p:spTree>
  </p:cSld>
  <p:clrMapOvr>
    <a:masterClrMapping/>
  </p:clrMapOvr>
</p:sld>
</file>

<file path=ppt/slides/slide1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6" name="Shape 1136"/>
        <p:cNvGrpSpPr/>
        <p:nvPr/>
      </p:nvGrpSpPr>
      <p:grpSpPr>
        <a:xfrm>
          <a:off x="0" y="0"/>
          <a:ext cx="0" cy="0"/>
          <a:chOff x="0" y="0"/>
          <a:chExt cx="0" cy="0"/>
        </a:xfrm>
      </p:grpSpPr>
      <p:sp>
        <p:nvSpPr>
          <p:cNvPr id="1137" name="Google Shape;1137;p1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Times New Roman"/>
              <a:buNone/>
            </a:pPr>
            <a:r>
              <a:rPr lang="en-US" u="sng">
                <a:latin typeface="Times New Roman"/>
                <a:ea typeface="Times New Roman"/>
                <a:cs typeface="Times New Roman"/>
                <a:sym typeface="Times New Roman"/>
              </a:rPr>
              <a:t>Merits and Demerits of Mode</a:t>
            </a:r>
            <a:endParaRPr/>
          </a:p>
        </p:txBody>
      </p:sp>
      <p:sp>
        <p:nvSpPr>
          <p:cNvPr id="1138" name="Google Shape;1138;p120"/>
          <p:cNvSpPr txBox="1"/>
          <p:nvPr>
            <p:ph idx="1" type="body"/>
          </p:nvPr>
        </p:nvSpPr>
        <p:spPr>
          <a:xfrm>
            <a:off x="152400" y="1600200"/>
            <a:ext cx="8763000" cy="4724400"/>
          </a:xfrm>
          <a:prstGeom prst="rect">
            <a:avLst/>
          </a:prstGeom>
          <a:noFill/>
          <a:ln>
            <a:noFill/>
          </a:ln>
        </p:spPr>
        <p:txBody>
          <a:bodyPr anchorCtr="0" anchor="t" bIns="45700" lIns="91425" spcFirstLastPara="1" rIns="91425" wrap="square" tIns="45700">
            <a:normAutofit/>
          </a:bodyPr>
          <a:lstStyle/>
          <a:p>
            <a:pPr indent="-571500" lvl="0" marL="571500" rtl="0" algn="l">
              <a:spcBef>
                <a:spcPts val="0"/>
              </a:spcBef>
              <a:spcAft>
                <a:spcPts val="0"/>
              </a:spcAft>
              <a:buClr>
                <a:srgbClr val="FF0000"/>
              </a:buClr>
              <a:buSzPts val="3200"/>
              <a:buNone/>
            </a:pPr>
            <a:r>
              <a:rPr lang="en-US">
                <a:solidFill>
                  <a:srgbClr val="FF0000"/>
                </a:solidFill>
              </a:rPr>
              <a:t>Merits:</a:t>
            </a:r>
            <a:endParaRPr/>
          </a:p>
          <a:p>
            <a:pPr indent="-571500" lvl="0" marL="571500" rtl="0" algn="l">
              <a:spcBef>
                <a:spcPts val="640"/>
              </a:spcBef>
              <a:spcAft>
                <a:spcPts val="0"/>
              </a:spcAft>
              <a:buClr>
                <a:schemeClr val="dk1"/>
              </a:buClr>
              <a:buSzPts val="3200"/>
              <a:buAutoNum type="romanLcPeriod"/>
            </a:pPr>
            <a:r>
              <a:rPr lang="en-US"/>
              <a:t>It is easy to calculate and understand.</a:t>
            </a:r>
            <a:endParaRPr/>
          </a:p>
          <a:p>
            <a:pPr indent="-571500" lvl="0" marL="571500" rtl="0" algn="l">
              <a:spcBef>
                <a:spcPts val="640"/>
              </a:spcBef>
              <a:spcAft>
                <a:spcPts val="0"/>
              </a:spcAft>
              <a:buClr>
                <a:schemeClr val="dk1"/>
              </a:buClr>
              <a:buSzPts val="3200"/>
              <a:buAutoNum type="romanLcPeriod"/>
            </a:pPr>
            <a:r>
              <a:rPr lang="en-US"/>
              <a:t>Not affected by extreme values .</a:t>
            </a:r>
            <a:endParaRPr/>
          </a:p>
          <a:p>
            <a:pPr indent="-571500" lvl="0" marL="571500" rtl="0" algn="l">
              <a:spcBef>
                <a:spcPts val="640"/>
              </a:spcBef>
              <a:spcAft>
                <a:spcPts val="0"/>
              </a:spcAft>
              <a:buClr>
                <a:schemeClr val="dk1"/>
              </a:buClr>
              <a:buSzPts val="3200"/>
              <a:buAutoNum type="romanLcPeriod"/>
            </a:pPr>
            <a:r>
              <a:rPr lang="en-US"/>
              <a:t>Can be determined graphically using histogram</a:t>
            </a:r>
            <a:endParaRPr>
              <a:solidFill>
                <a:srgbClr val="FF0000"/>
              </a:solidFill>
            </a:endParaRPr>
          </a:p>
          <a:p>
            <a:pPr indent="-571500" lvl="0" marL="571500" rtl="0" algn="l">
              <a:spcBef>
                <a:spcPts val="640"/>
              </a:spcBef>
              <a:spcAft>
                <a:spcPts val="0"/>
              </a:spcAft>
              <a:buClr>
                <a:srgbClr val="FF0000"/>
              </a:buClr>
              <a:buSzPts val="3200"/>
              <a:buNone/>
            </a:pPr>
            <a:r>
              <a:rPr lang="en-US">
                <a:solidFill>
                  <a:srgbClr val="FF0000"/>
                </a:solidFill>
              </a:rPr>
              <a:t>Demerits:</a:t>
            </a:r>
            <a:endParaRPr/>
          </a:p>
          <a:p>
            <a:pPr indent="-571500" lvl="0" marL="571500" rtl="0" algn="l">
              <a:spcBef>
                <a:spcPts val="640"/>
              </a:spcBef>
              <a:spcAft>
                <a:spcPts val="0"/>
              </a:spcAft>
              <a:buClr>
                <a:schemeClr val="dk1"/>
              </a:buClr>
              <a:buSzPts val="3200"/>
              <a:buAutoNum type="romanLcPeriod"/>
            </a:pPr>
            <a:r>
              <a:rPr lang="en-US"/>
              <a:t>It is not bases on all observations</a:t>
            </a:r>
            <a:endParaRPr/>
          </a:p>
          <a:p>
            <a:pPr indent="-571500" lvl="0" marL="571500" rtl="0" algn="l">
              <a:spcBef>
                <a:spcPts val="640"/>
              </a:spcBef>
              <a:spcAft>
                <a:spcPts val="0"/>
              </a:spcAft>
              <a:buClr>
                <a:schemeClr val="dk1"/>
              </a:buClr>
              <a:buSzPts val="3200"/>
              <a:buAutoNum type="romanLcPeriod"/>
            </a:pPr>
            <a:r>
              <a:rPr lang="en-US"/>
              <a:t>Not suitable for further mathematical treatment</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1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2" name="Shape 1142"/>
        <p:cNvGrpSpPr/>
        <p:nvPr/>
      </p:nvGrpSpPr>
      <p:grpSpPr>
        <a:xfrm>
          <a:off x="0" y="0"/>
          <a:ext cx="0" cy="0"/>
          <a:chOff x="0" y="0"/>
          <a:chExt cx="0" cy="0"/>
        </a:xfrm>
      </p:grpSpPr>
      <p:sp>
        <p:nvSpPr>
          <p:cNvPr id="1143" name="Google Shape;1143;p12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u="sng"/>
              <a:t>Measures of Dispersion</a:t>
            </a:r>
            <a:endParaRPr/>
          </a:p>
        </p:txBody>
      </p:sp>
      <p:sp>
        <p:nvSpPr>
          <p:cNvPr id="1144" name="Google Shape;1144;p12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92500" lnSpcReduction="20000"/>
          </a:bodyPr>
          <a:lstStyle/>
          <a:p>
            <a:pPr indent="-342900" lvl="0" marL="342900" rtl="0" algn="just">
              <a:spcBef>
                <a:spcPts val="0"/>
              </a:spcBef>
              <a:spcAft>
                <a:spcPts val="0"/>
              </a:spcAft>
              <a:buClr>
                <a:schemeClr val="dk1"/>
              </a:buClr>
              <a:buSzPct val="100000"/>
              <a:buChar char="•"/>
            </a:pPr>
            <a:r>
              <a:rPr lang="en-US">
                <a:latin typeface="Times New Roman"/>
                <a:ea typeface="Times New Roman"/>
                <a:cs typeface="Times New Roman"/>
                <a:sym typeface="Times New Roman"/>
              </a:rPr>
              <a:t>The averages and measures of central tendency give one single figure which is a representative of the entire data. However , it does not indicate the variations or dispersions in the values of the data.</a:t>
            </a:r>
            <a:endParaRPr/>
          </a:p>
          <a:p>
            <a:pPr indent="-342900" lvl="0" marL="342900" rtl="0" algn="just">
              <a:spcBef>
                <a:spcPts val="592"/>
              </a:spcBef>
              <a:spcAft>
                <a:spcPts val="0"/>
              </a:spcAft>
              <a:buClr>
                <a:schemeClr val="dk1"/>
              </a:buClr>
              <a:buSzPct val="100000"/>
              <a:buChar char="•"/>
            </a:pPr>
            <a:r>
              <a:rPr lang="en-US">
                <a:latin typeface="Times New Roman"/>
                <a:ea typeface="Times New Roman"/>
                <a:cs typeface="Times New Roman"/>
                <a:sym typeface="Times New Roman"/>
              </a:rPr>
              <a:t>Thus , if we have two or more sets of observations with the same arithmetic mean but with different variations in the values.</a:t>
            </a:r>
            <a:endParaRPr/>
          </a:p>
          <a:p>
            <a:pPr indent="-342900" lvl="0" marL="342900" rtl="0" algn="just">
              <a:spcBef>
                <a:spcPts val="592"/>
              </a:spcBef>
              <a:spcAft>
                <a:spcPts val="0"/>
              </a:spcAft>
              <a:buClr>
                <a:schemeClr val="dk1"/>
              </a:buClr>
              <a:buSzPct val="100000"/>
              <a:buChar char="•"/>
            </a:pPr>
            <a:r>
              <a:rPr lang="en-US">
                <a:latin typeface="Times New Roman"/>
                <a:ea typeface="Times New Roman"/>
                <a:cs typeface="Times New Roman"/>
                <a:sym typeface="Times New Roman"/>
              </a:rPr>
              <a:t>Thus , average are inadequate to describe a distribution and the knowledge of the dispersion  which measures the extent to which the items of the data vary from the average is necessary.  </a:t>
            </a:r>
            <a:endParaRPr/>
          </a:p>
        </p:txBody>
      </p:sp>
    </p:spTree>
  </p:cSld>
  <p:clrMapOvr>
    <a:masterClrMapping/>
  </p:clrMapOvr>
</p:sld>
</file>

<file path=ppt/slides/slide1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8" name="Shape 1148"/>
        <p:cNvGrpSpPr/>
        <p:nvPr/>
      </p:nvGrpSpPr>
      <p:grpSpPr>
        <a:xfrm>
          <a:off x="0" y="0"/>
          <a:ext cx="0" cy="0"/>
          <a:chOff x="0" y="0"/>
          <a:chExt cx="0" cy="0"/>
        </a:xfrm>
      </p:grpSpPr>
      <p:sp>
        <p:nvSpPr>
          <p:cNvPr id="1149" name="Google Shape;1149;p12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1150" name="Google Shape;1150;p12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3200"/>
              <a:buNone/>
            </a:pPr>
            <a:r>
              <a:rPr lang="en-US"/>
              <a:t>The measures of dispersions are:</a:t>
            </a:r>
            <a:endParaRPr/>
          </a:p>
          <a:p>
            <a:pPr indent="-342900" lvl="0" marL="342900" rtl="0" algn="l">
              <a:spcBef>
                <a:spcPts val="640"/>
              </a:spcBef>
              <a:spcAft>
                <a:spcPts val="0"/>
              </a:spcAft>
              <a:buClr>
                <a:schemeClr val="dk1"/>
              </a:buClr>
              <a:buSzPts val="3200"/>
              <a:buChar char="•"/>
            </a:pPr>
            <a:r>
              <a:rPr lang="en-US"/>
              <a:t>Range</a:t>
            </a:r>
            <a:endParaRPr/>
          </a:p>
          <a:p>
            <a:pPr indent="-342900" lvl="0" marL="342900" rtl="0" algn="l">
              <a:spcBef>
                <a:spcPts val="640"/>
              </a:spcBef>
              <a:spcAft>
                <a:spcPts val="0"/>
              </a:spcAft>
              <a:buClr>
                <a:schemeClr val="dk1"/>
              </a:buClr>
              <a:buSzPts val="3200"/>
              <a:buChar char="•"/>
            </a:pPr>
            <a:r>
              <a:rPr lang="en-US"/>
              <a:t>Quartile Deviation</a:t>
            </a:r>
            <a:endParaRPr/>
          </a:p>
          <a:p>
            <a:pPr indent="-342900" lvl="0" marL="342900" rtl="0" algn="l">
              <a:spcBef>
                <a:spcPts val="640"/>
              </a:spcBef>
              <a:spcAft>
                <a:spcPts val="0"/>
              </a:spcAft>
              <a:buClr>
                <a:schemeClr val="dk1"/>
              </a:buClr>
              <a:buSzPts val="3200"/>
              <a:buChar char="•"/>
            </a:pPr>
            <a:r>
              <a:rPr lang="en-US"/>
              <a:t>Mean Deviation</a:t>
            </a:r>
            <a:endParaRPr/>
          </a:p>
          <a:p>
            <a:pPr indent="-342900" lvl="0" marL="342900" rtl="0" algn="l">
              <a:spcBef>
                <a:spcPts val="640"/>
              </a:spcBef>
              <a:spcAft>
                <a:spcPts val="0"/>
              </a:spcAft>
              <a:buClr>
                <a:schemeClr val="dk1"/>
              </a:buClr>
              <a:buSzPts val="3200"/>
              <a:buChar char="•"/>
            </a:pPr>
            <a:r>
              <a:rPr lang="en-US"/>
              <a:t>Standard Deviation</a:t>
            </a:r>
            <a:endParaRPr/>
          </a:p>
        </p:txBody>
      </p:sp>
    </p:spTree>
  </p:cSld>
  <p:clrMapOvr>
    <a:masterClrMapping/>
  </p:clrMapOvr>
</p:sld>
</file>

<file path=ppt/slides/slide1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4" name="Shape 1154"/>
        <p:cNvGrpSpPr/>
        <p:nvPr/>
      </p:nvGrpSpPr>
      <p:grpSpPr>
        <a:xfrm>
          <a:off x="0" y="0"/>
          <a:ext cx="0" cy="0"/>
          <a:chOff x="0" y="0"/>
          <a:chExt cx="0" cy="0"/>
        </a:xfrm>
      </p:grpSpPr>
      <p:sp>
        <p:nvSpPr>
          <p:cNvPr id="1155" name="Google Shape;1155;p1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u="sng"/>
              <a:t>Range</a:t>
            </a:r>
            <a:endParaRPr/>
          </a:p>
        </p:txBody>
      </p:sp>
      <p:sp>
        <p:nvSpPr>
          <p:cNvPr id="1156" name="Google Shape;1156;p12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It is defined as the difference between the largest value (L) and the smallest value (S) in the given distribution.</a:t>
            </a:r>
            <a:endParaRPr/>
          </a:p>
          <a:p>
            <a:pPr indent="-342900" lvl="0" marL="342900" rtl="0" algn="l">
              <a:spcBef>
                <a:spcPts val="640"/>
              </a:spcBef>
              <a:spcAft>
                <a:spcPts val="0"/>
              </a:spcAft>
              <a:buClr>
                <a:schemeClr val="dk1"/>
              </a:buClr>
              <a:buSzPts val="3200"/>
              <a:buChar char="•"/>
            </a:pPr>
            <a:r>
              <a:rPr lang="en-US"/>
              <a:t>Thus , Range = L-S</a:t>
            </a:r>
            <a:endParaRPr/>
          </a:p>
        </p:txBody>
      </p:sp>
    </p:spTree>
  </p:cSld>
  <p:clrMapOvr>
    <a:masterClrMapping/>
  </p:clrMapOvr>
</p:sld>
</file>

<file path=ppt/slides/slide1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0" name="Shape 1160"/>
        <p:cNvGrpSpPr/>
        <p:nvPr/>
      </p:nvGrpSpPr>
      <p:grpSpPr>
        <a:xfrm>
          <a:off x="0" y="0"/>
          <a:ext cx="0" cy="0"/>
          <a:chOff x="0" y="0"/>
          <a:chExt cx="0" cy="0"/>
        </a:xfrm>
      </p:grpSpPr>
      <p:sp>
        <p:nvSpPr>
          <p:cNvPr id="1161" name="Google Shape;1161;p12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4/22/2024</a:t>
            </a:r>
            <a:endParaRPr/>
          </a:p>
        </p:txBody>
      </p:sp>
      <p:sp>
        <p:nvSpPr>
          <p:cNvPr id="1162" name="Google Shape;1162;p12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t>Definition</a:t>
            </a:r>
            <a:endParaRPr/>
          </a:p>
        </p:txBody>
      </p:sp>
      <p:sp>
        <p:nvSpPr>
          <p:cNvPr id="1163" name="Google Shape;1163;p12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ctr">
              <a:spcBef>
                <a:spcPts val="0"/>
              </a:spcBef>
              <a:spcAft>
                <a:spcPts val="0"/>
              </a:spcAft>
              <a:buClr>
                <a:schemeClr val="accent2"/>
              </a:buClr>
              <a:buSzPts val="6600"/>
              <a:buFont typeface="Calibri"/>
              <a:buNone/>
            </a:pPr>
            <a:r>
              <a:rPr lang="en-US" sz="6600">
                <a:solidFill>
                  <a:schemeClr val="accent2"/>
                </a:solidFill>
              </a:rPr>
              <a:t>Range</a:t>
            </a:r>
            <a:endParaRPr/>
          </a:p>
          <a:p>
            <a:pPr indent="-342900" lvl="0" marL="342900" rtl="0" algn="ctr">
              <a:spcBef>
                <a:spcPts val="1320"/>
              </a:spcBef>
              <a:spcAft>
                <a:spcPts val="0"/>
              </a:spcAft>
              <a:buClr>
                <a:schemeClr val="accent2"/>
              </a:buClr>
              <a:buSzPts val="6600"/>
              <a:buFont typeface="Calibri"/>
              <a:buNone/>
            </a:pPr>
            <a:r>
              <a:rPr lang="en-US" sz="6600">
                <a:solidFill>
                  <a:schemeClr val="accent2"/>
                </a:solidFill>
              </a:rPr>
              <a:t>is the distance</a:t>
            </a:r>
            <a:endParaRPr/>
          </a:p>
          <a:p>
            <a:pPr indent="-342900" lvl="0" marL="342900" rtl="0" algn="ctr">
              <a:spcBef>
                <a:spcPts val="1320"/>
              </a:spcBef>
              <a:spcAft>
                <a:spcPts val="0"/>
              </a:spcAft>
              <a:buClr>
                <a:schemeClr val="accent2"/>
              </a:buClr>
              <a:buSzPts val="6600"/>
              <a:buFont typeface="Calibri"/>
              <a:buNone/>
            </a:pPr>
            <a:r>
              <a:rPr lang="en-US" sz="6600">
                <a:solidFill>
                  <a:schemeClr val="accent2"/>
                </a:solidFill>
              </a:rPr>
              <a:t>Between</a:t>
            </a:r>
            <a:endParaRPr/>
          </a:p>
        </p:txBody>
      </p:sp>
    </p:spTree>
  </p:cSld>
  <p:clrMapOvr>
    <a:masterClrMapping/>
  </p:clrMapOvr>
</p:sld>
</file>

<file path=ppt/slides/slide1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7" name="Shape 1167"/>
        <p:cNvGrpSpPr/>
        <p:nvPr/>
      </p:nvGrpSpPr>
      <p:grpSpPr>
        <a:xfrm>
          <a:off x="0" y="0"/>
          <a:ext cx="0" cy="0"/>
          <a:chOff x="0" y="0"/>
          <a:chExt cx="0" cy="0"/>
        </a:xfrm>
      </p:grpSpPr>
      <p:sp>
        <p:nvSpPr>
          <p:cNvPr id="1168" name="Google Shape;1168;p12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4/22/2024</a:t>
            </a:r>
            <a:endParaRPr/>
          </a:p>
        </p:txBody>
      </p:sp>
      <p:sp>
        <p:nvSpPr>
          <p:cNvPr id="1169" name="Google Shape;1169;p125"/>
          <p:cNvSpPr txBox="1"/>
          <p:nvPr>
            <p:ph type="title"/>
          </p:nvPr>
        </p:nvSpPr>
        <p:spPr>
          <a:xfrm>
            <a:off x="685800" y="457200"/>
            <a:ext cx="7772400" cy="762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t>Definition</a:t>
            </a:r>
            <a:endParaRPr/>
          </a:p>
        </p:txBody>
      </p:sp>
      <p:sp>
        <p:nvSpPr>
          <p:cNvPr id="1170" name="Google Shape;1170;p125"/>
          <p:cNvSpPr txBox="1"/>
          <p:nvPr>
            <p:ph idx="1" type="body"/>
          </p:nvPr>
        </p:nvSpPr>
        <p:spPr>
          <a:xfrm>
            <a:off x="685800" y="1219200"/>
            <a:ext cx="7772400" cy="22098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hlink"/>
              </a:buClr>
              <a:buSzPts val="4000"/>
              <a:buChar char="•"/>
            </a:pPr>
            <a:r>
              <a:rPr lang="en-US" sz="4000">
                <a:solidFill>
                  <a:schemeClr val="hlink"/>
                </a:solidFill>
              </a:rPr>
              <a:t>Range </a:t>
            </a:r>
            <a:r>
              <a:rPr lang="en-US" sz="4000"/>
              <a:t>– the difference between the greatest and the least value in a set of numbers.</a:t>
            </a:r>
            <a:endParaRPr/>
          </a:p>
        </p:txBody>
      </p:sp>
      <p:sp>
        <p:nvSpPr>
          <p:cNvPr id="1171" name="Google Shape;1171;p125"/>
          <p:cNvSpPr txBox="1"/>
          <p:nvPr/>
        </p:nvSpPr>
        <p:spPr>
          <a:xfrm>
            <a:off x="1676400" y="3352800"/>
            <a:ext cx="6127750" cy="118903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7200">
                <a:solidFill>
                  <a:schemeClr val="dk1"/>
                </a:solidFill>
                <a:latin typeface="Calibri"/>
                <a:ea typeface="Calibri"/>
                <a:cs typeface="Calibri"/>
                <a:sym typeface="Calibri"/>
              </a:rPr>
              <a:t>1, 1, 3, 7, 10, 13</a:t>
            </a:r>
            <a:endParaRPr/>
          </a:p>
        </p:txBody>
      </p:sp>
      <p:sp>
        <p:nvSpPr>
          <p:cNvPr id="1172" name="Google Shape;1172;p125"/>
          <p:cNvSpPr txBox="1"/>
          <p:nvPr/>
        </p:nvSpPr>
        <p:spPr>
          <a:xfrm>
            <a:off x="3124200" y="4800600"/>
            <a:ext cx="3103563" cy="762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400">
                <a:solidFill>
                  <a:schemeClr val="hlink"/>
                </a:solidFill>
                <a:latin typeface="Tahoma"/>
                <a:ea typeface="Tahoma"/>
                <a:cs typeface="Tahoma"/>
                <a:sym typeface="Tahoma"/>
              </a:rPr>
              <a:t>Range = 12</a:t>
            </a:r>
            <a:endParaRPr/>
          </a:p>
        </p:txBody>
      </p:sp>
      <p:sp>
        <p:nvSpPr>
          <p:cNvPr id="1173" name="Google Shape;1173;p125"/>
          <p:cNvSpPr/>
          <p:nvPr/>
        </p:nvSpPr>
        <p:spPr>
          <a:xfrm>
            <a:off x="1676400" y="3429000"/>
            <a:ext cx="685800" cy="1219200"/>
          </a:xfrm>
          <a:prstGeom prst="ellipse">
            <a:avLst/>
          </a:prstGeom>
          <a:noFill/>
          <a:ln cap="flat" cmpd="sng" w="381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74" name="Google Shape;1174;p125"/>
          <p:cNvSpPr/>
          <p:nvPr/>
        </p:nvSpPr>
        <p:spPr>
          <a:xfrm>
            <a:off x="6781800" y="3429000"/>
            <a:ext cx="990600" cy="1219200"/>
          </a:xfrm>
          <a:prstGeom prst="ellipse">
            <a:avLst/>
          </a:prstGeom>
          <a:noFill/>
          <a:ln cap="flat" cmpd="sng" w="381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8" name="Shape 1178"/>
        <p:cNvGrpSpPr/>
        <p:nvPr/>
      </p:nvGrpSpPr>
      <p:grpSpPr>
        <a:xfrm>
          <a:off x="0" y="0"/>
          <a:ext cx="0" cy="0"/>
          <a:chOff x="0" y="0"/>
          <a:chExt cx="0" cy="0"/>
        </a:xfrm>
      </p:grpSpPr>
      <p:sp>
        <p:nvSpPr>
          <p:cNvPr id="1179" name="Google Shape;1179;p12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4/22/2024</a:t>
            </a:r>
            <a:endParaRPr/>
          </a:p>
        </p:txBody>
      </p:sp>
      <p:sp>
        <p:nvSpPr>
          <p:cNvPr id="1180" name="Google Shape;1180;p12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00"/>
              <a:buFont typeface="Calibri"/>
              <a:buNone/>
            </a:pPr>
            <a:r>
              <a:rPr lang="en-US" sz="4400"/>
              <a:t>How to Find the Range in a Group of Numbers</a:t>
            </a:r>
            <a:endParaRPr/>
          </a:p>
        </p:txBody>
      </p:sp>
      <p:sp>
        <p:nvSpPr>
          <p:cNvPr id="1181" name="Google Shape;1181;p126"/>
          <p:cNvSpPr txBox="1"/>
          <p:nvPr>
            <p:ph idx="1" type="body"/>
          </p:nvPr>
        </p:nvSpPr>
        <p:spPr>
          <a:xfrm>
            <a:off x="457200" y="1752600"/>
            <a:ext cx="8153400" cy="14478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accent1"/>
              </a:buClr>
              <a:buSzPts val="4400"/>
              <a:buChar char="•"/>
            </a:pPr>
            <a:r>
              <a:rPr lang="en-US" sz="4400">
                <a:solidFill>
                  <a:schemeClr val="accent1"/>
                </a:solidFill>
              </a:rPr>
              <a:t>Step 1 – Arrange the numbers in order from least to greatest.</a:t>
            </a:r>
            <a:endParaRPr/>
          </a:p>
        </p:txBody>
      </p:sp>
      <p:sp>
        <p:nvSpPr>
          <p:cNvPr id="1182" name="Google Shape;1182;p126"/>
          <p:cNvSpPr txBox="1"/>
          <p:nvPr/>
        </p:nvSpPr>
        <p:spPr>
          <a:xfrm>
            <a:off x="1752600" y="3124200"/>
            <a:ext cx="5708650" cy="10064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6000">
                <a:solidFill>
                  <a:schemeClr val="dk1"/>
                </a:solidFill>
                <a:latin typeface="Calibri"/>
                <a:ea typeface="Calibri"/>
                <a:cs typeface="Calibri"/>
                <a:sym typeface="Calibri"/>
              </a:rPr>
              <a:t>21, 18, 24, 19, 27 </a:t>
            </a:r>
            <a:endParaRPr/>
          </a:p>
        </p:txBody>
      </p:sp>
      <p:sp>
        <p:nvSpPr>
          <p:cNvPr id="1183" name="Google Shape;1183;p126"/>
          <p:cNvSpPr txBox="1"/>
          <p:nvPr/>
        </p:nvSpPr>
        <p:spPr>
          <a:xfrm>
            <a:off x="1752600" y="4419600"/>
            <a:ext cx="5518150" cy="10064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6000">
                <a:solidFill>
                  <a:schemeClr val="dk1"/>
                </a:solidFill>
                <a:latin typeface="Calibri"/>
                <a:ea typeface="Calibri"/>
                <a:cs typeface="Calibri"/>
                <a:sym typeface="Calibri"/>
              </a:rPr>
              <a:t>18, 19, 21, 24, 27</a:t>
            </a:r>
            <a:endParaRPr/>
          </a:p>
        </p:txBody>
      </p:sp>
    </p:spTree>
  </p:cSld>
  <p:clrMapOvr>
    <a:masterClrMapping/>
  </p:clrMapOvr>
</p:sld>
</file>

<file path=ppt/slides/slide1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7" name="Shape 1187"/>
        <p:cNvGrpSpPr/>
        <p:nvPr/>
      </p:nvGrpSpPr>
      <p:grpSpPr>
        <a:xfrm>
          <a:off x="0" y="0"/>
          <a:ext cx="0" cy="0"/>
          <a:chOff x="0" y="0"/>
          <a:chExt cx="0" cy="0"/>
        </a:xfrm>
      </p:grpSpPr>
      <p:sp>
        <p:nvSpPr>
          <p:cNvPr id="1188" name="Google Shape;1188;p12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4/22/2024</a:t>
            </a:r>
            <a:endParaRPr/>
          </a:p>
        </p:txBody>
      </p:sp>
      <p:sp>
        <p:nvSpPr>
          <p:cNvPr id="1189" name="Google Shape;1189;p12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00"/>
              <a:buFont typeface="Calibri"/>
              <a:buNone/>
            </a:pPr>
            <a:r>
              <a:rPr lang="en-US" sz="4400"/>
              <a:t>How to Find the Range in a Group of Numbers</a:t>
            </a:r>
            <a:endParaRPr/>
          </a:p>
        </p:txBody>
      </p:sp>
      <p:sp>
        <p:nvSpPr>
          <p:cNvPr id="1190" name="Google Shape;1190;p127"/>
          <p:cNvSpPr txBox="1"/>
          <p:nvPr>
            <p:ph idx="1" type="body"/>
          </p:nvPr>
        </p:nvSpPr>
        <p:spPr>
          <a:xfrm>
            <a:off x="457200" y="1752600"/>
            <a:ext cx="8153400" cy="14478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accent1"/>
              </a:buClr>
              <a:buSzPts val="4400"/>
              <a:buChar char="•"/>
            </a:pPr>
            <a:r>
              <a:rPr lang="en-US" sz="4400">
                <a:solidFill>
                  <a:schemeClr val="accent1"/>
                </a:solidFill>
              </a:rPr>
              <a:t>Step 2 – Find the lowest and highest numbers.</a:t>
            </a:r>
            <a:endParaRPr/>
          </a:p>
        </p:txBody>
      </p:sp>
      <p:sp>
        <p:nvSpPr>
          <p:cNvPr id="1191" name="Google Shape;1191;p127"/>
          <p:cNvSpPr txBox="1"/>
          <p:nvPr/>
        </p:nvSpPr>
        <p:spPr>
          <a:xfrm>
            <a:off x="1752600" y="3124200"/>
            <a:ext cx="5708650" cy="10064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6000">
                <a:solidFill>
                  <a:schemeClr val="dk1"/>
                </a:solidFill>
                <a:latin typeface="Calibri"/>
                <a:ea typeface="Calibri"/>
                <a:cs typeface="Calibri"/>
                <a:sym typeface="Calibri"/>
              </a:rPr>
              <a:t>21, 18, 24, 19, 27 </a:t>
            </a:r>
            <a:endParaRPr/>
          </a:p>
        </p:txBody>
      </p:sp>
      <p:sp>
        <p:nvSpPr>
          <p:cNvPr id="1192" name="Google Shape;1192;p127"/>
          <p:cNvSpPr txBox="1"/>
          <p:nvPr/>
        </p:nvSpPr>
        <p:spPr>
          <a:xfrm>
            <a:off x="1752600" y="4419600"/>
            <a:ext cx="5518150" cy="10064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6000">
                <a:solidFill>
                  <a:schemeClr val="dk1"/>
                </a:solidFill>
                <a:latin typeface="Calibri"/>
                <a:ea typeface="Calibri"/>
                <a:cs typeface="Calibri"/>
                <a:sym typeface="Calibri"/>
              </a:rPr>
              <a:t>18, 19, 21, 24, 27</a:t>
            </a:r>
            <a:endParaRPr/>
          </a:p>
        </p:txBody>
      </p:sp>
      <p:sp>
        <p:nvSpPr>
          <p:cNvPr id="1193" name="Google Shape;1193;p127"/>
          <p:cNvSpPr/>
          <p:nvPr/>
        </p:nvSpPr>
        <p:spPr>
          <a:xfrm>
            <a:off x="1828800" y="4419600"/>
            <a:ext cx="990600" cy="1066800"/>
          </a:xfrm>
          <a:prstGeom prst="ellipse">
            <a:avLst/>
          </a:prstGeom>
          <a:noFill/>
          <a:ln cap="flat" cmpd="sng" w="38100">
            <a:solidFill>
              <a:schemeClr val="hlink"/>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94" name="Google Shape;1194;p127"/>
          <p:cNvSpPr/>
          <p:nvPr/>
        </p:nvSpPr>
        <p:spPr>
          <a:xfrm>
            <a:off x="6248400" y="4419600"/>
            <a:ext cx="990600" cy="1066800"/>
          </a:xfrm>
          <a:prstGeom prst="ellipse">
            <a:avLst/>
          </a:prstGeom>
          <a:noFill/>
          <a:ln cap="flat" cmpd="sng" w="38100">
            <a:solidFill>
              <a:schemeClr val="hlink"/>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8" name="Shape 1198"/>
        <p:cNvGrpSpPr/>
        <p:nvPr/>
      </p:nvGrpSpPr>
      <p:grpSpPr>
        <a:xfrm>
          <a:off x="0" y="0"/>
          <a:ext cx="0" cy="0"/>
          <a:chOff x="0" y="0"/>
          <a:chExt cx="0" cy="0"/>
        </a:xfrm>
      </p:grpSpPr>
      <p:sp>
        <p:nvSpPr>
          <p:cNvPr id="1199" name="Google Shape;1199;p12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4/22/2024</a:t>
            </a:r>
            <a:endParaRPr/>
          </a:p>
        </p:txBody>
      </p:sp>
      <p:sp>
        <p:nvSpPr>
          <p:cNvPr id="1200" name="Google Shape;1200;p12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00"/>
              <a:buFont typeface="Calibri"/>
              <a:buNone/>
            </a:pPr>
            <a:r>
              <a:rPr lang="en-US" sz="4400"/>
              <a:t>How to Find the Range in a Group of Numbers</a:t>
            </a:r>
            <a:endParaRPr/>
          </a:p>
        </p:txBody>
      </p:sp>
      <p:sp>
        <p:nvSpPr>
          <p:cNvPr id="1201" name="Google Shape;1201;p128"/>
          <p:cNvSpPr txBox="1"/>
          <p:nvPr>
            <p:ph idx="1" type="body"/>
          </p:nvPr>
        </p:nvSpPr>
        <p:spPr>
          <a:xfrm>
            <a:off x="457200" y="1752600"/>
            <a:ext cx="8153400" cy="14478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accent1"/>
              </a:buClr>
              <a:buSzPts val="4400"/>
              <a:buChar char="•"/>
            </a:pPr>
            <a:r>
              <a:rPr lang="en-US" sz="4400">
                <a:solidFill>
                  <a:schemeClr val="accent1"/>
                </a:solidFill>
              </a:rPr>
              <a:t>Step 3 – Find the difference between these 2 numbers.</a:t>
            </a:r>
            <a:endParaRPr/>
          </a:p>
        </p:txBody>
      </p:sp>
      <p:sp>
        <p:nvSpPr>
          <p:cNvPr id="1202" name="Google Shape;1202;p128"/>
          <p:cNvSpPr txBox="1"/>
          <p:nvPr/>
        </p:nvSpPr>
        <p:spPr>
          <a:xfrm>
            <a:off x="1752600" y="3200400"/>
            <a:ext cx="5518150" cy="10064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6000">
                <a:solidFill>
                  <a:schemeClr val="dk1"/>
                </a:solidFill>
                <a:latin typeface="Calibri"/>
                <a:ea typeface="Calibri"/>
                <a:cs typeface="Calibri"/>
                <a:sym typeface="Calibri"/>
              </a:rPr>
              <a:t>18, 19, 21, 24, 27</a:t>
            </a:r>
            <a:endParaRPr/>
          </a:p>
        </p:txBody>
      </p:sp>
      <p:sp>
        <p:nvSpPr>
          <p:cNvPr id="1203" name="Google Shape;1203;p128"/>
          <p:cNvSpPr/>
          <p:nvPr/>
        </p:nvSpPr>
        <p:spPr>
          <a:xfrm>
            <a:off x="1828800" y="3200400"/>
            <a:ext cx="990600" cy="1066800"/>
          </a:xfrm>
          <a:prstGeom prst="ellipse">
            <a:avLst/>
          </a:prstGeom>
          <a:noFill/>
          <a:ln cap="flat" cmpd="sng" w="38100">
            <a:solidFill>
              <a:schemeClr val="hlink"/>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04" name="Google Shape;1204;p128"/>
          <p:cNvSpPr/>
          <p:nvPr/>
        </p:nvSpPr>
        <p:spPr>
          <a:xfrm>
            <a:off x="6324600" y="3200400"/>
            <a:ext cx="990600" cy="1066800"/>
          </a:xfrm>
          <a:prstGeom prst="ellipse">
            <a:avLst/>
          </a:prstGeom>
          <a:noFill/>
          <a:ln cap="flat" cmpd="sng" w="38100">
            <a:solidFill>
              <a:schemeClr val="hlink"/>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05" name="Google Shape;1205;p128"/>
          <p:cNvSpPr txBox="1"/>
          <p:nvPr/>
        </p:nvSpPr>
        <p:spPr>
          <a:xfrm>
            <a:off x="2667000" y="4267200"/>
            <a:ext cx="3662363" cy="10064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6000">
                <a:solidFill>
                  <a:schemeClr val="dk1"/>
                </a:solidFill>
                <a:latin typeface="Calibri"/>
                <a:ea typeface="Calibri"/>
                <a:cs typeface="Calibri"/>
                <a:sym typeface="Calibri"/>
              </a:rPr>
              <a:t>27 – 18 = </a:t>
            </a:r>
            <a:r>
              <a:rPr lang="en-US" sz="6000">
                <a:solidFill>
                  <a:schemeClr val="accent2"/>
                </a:solidFill>
                <a:latin typeface="Calibri"/>
                <a:ea typeface="Calibri"/>
                <a:cs typeface="Calibri"/>
                <a:sym typeface="Calibri"/>
              </a:rPr>
              <a:t>9</a:t>
            </a:r>
            <a:endParaRPr/>
          </a:p>
        </p:txBody>
      </p:sp>
      <p:sp>
        <p:nvSpPr>
          <p:cNvPr id="1206" name="Google Shape;1206;p128"/>
          <p:cNvSpPr txBox="1"/>
          <p:nvPr/>
        </p:nvSpPr>
        <p:spPr>
          <a:xfrm>
            <a:off x="2286000" y="5029200"/>
            <a:ext cx="4521200" cy="10064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6000">
                <a:solidFill>
                  <a:schemeClr val="accent2"/>
                </a:solidFill>
                <a:latin typeface="Calibri"/>
                <a:ea typeface="Calibri"/>
                <a:cs typeface="Calibri"/>
                <a:sym typeface="Calibri"/>
              </a:rPr>
              <a:t>The range is 9</a:t>
            </a:r>
            <a:endParaRPr/>
          </a:p>
        </p:txBody>
      </p:sp>
    </p:spTree>
  </p:cSld>
  <p:clrMapOvr>
    <a:masterClrMapping/>
  </p:clrMapOvr>
</p:sld>
</file>

<file path=ppt/slides/slide1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0" name="Shape 1210"/>
        <p:cNvGrpSpPr/>
        <p:nvPr/>
      </p:nvGrpSpPr>
      <p:grpSpPr>
        <a:xfrm>
          <a:off x="0" y="0"/>
          <a:ext cx="0" cy="0"/>
          <a:chOff x="0" y="0"/>
          <a:chExt cx="0" cy="0"/>
        </a:xfrm>
      </p:grpSpPr>
      <p:sp>
        <p:nvSpPr>
          <p:cNvPr id="1211" name="Google Shape;1211;p12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4/22/2024</a:t>
            </a:r>
            <a:endParaRPr/>
          </a:p>
        </p:txBody>
      </p:sp>
      <p:sp>
        <p:nvSpPr>
          <p:cNvPr id="1212" name="Google Shape;1212;p12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n-US" sz="4400"/>
              <a:t>What is the range?</a:t>
            </a:r>
            <a:endParaRPr/>
          </a:p>
        </p:txBody>
      </p:sp>
      <p:sp>
        <p:nvSpPr>
          <p:cNvPr id="1213" name="Google Shape;1213;p129"/>
          <p:cNvSpPr txBox="1"/>
          <p:nvPr/>
        </p:nvSpPr>
        <p:spPr>
          <a:xfrm>
            <a:off x="2133600" y="1905000"/>
            <a:ext cx="4565650" cy="10064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6000">
                <a:solidFill>
                  <a:schemeClr val="accent2"/>
                </a:solidFill>
                <a:latin typeface="Calibri"/>
                <a:ea typeface="Calibri"/>
                <a:cs typeface="Calibri"/>
                <a:sym typeface="Calibri"/>
              </a:rPr>
              <a:t>29, 8, 4, 8, 19 </a:t>
            </a:r>
            <a:endParaRPr/>
          </a:p>
        </p:txBody>
      </p:sp>
      <p:sp>
        <p:nvSpPr>
          <p:cNvPr id="1214" name="Google Shape;1214;p129"/>
          <p:cNvSpPr txBox="1"/>
          <p:nvPr/>
        </p:nvSpPr>
        <p:spPr>
          <a:xfrm>
            <a:off x="2438400" y="4267200"/>
            <a:ext cx="3662363" cy="10064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6000">
                <a:solidFill>
                  <a:schemeClr val="accent2"/>
                </a:solidFill>
                <a:latin typeface="Calibri"/>
                <a:ea typeface="Calibri"/>
                <a:cs typeface="Calibri"/>
                <a:sym typeface="Calibri"/>
              </a:rPr>
              <a:t>29 – 4</a:t>
            </a:r>
            <a:r>
              <a:rPr lang="en-US" sz="6000">
                <a:solidFill>
                  <a:schemeClr val="accent1"/>
                </a:solidFill>
                <a:latin typeface="Calibri"/>
                <a:ea typeface="Calibri"/>
                <a:cs typeface="Calibri"/>
                <a:sym typeface="Calibri"/>
              </a:rPr>
              <a:t> </a:t>
            </a:r>
            <a:r>
              <a:rPr lang="en-US" sz="6000">
                <a:solidFill>
                  <a:schemeClr val="accent2"/>
                </a:solidFill>
                <a:latin typeface="Calibri"/>
                <a:ea typeface="Calibri"/>
                <a:cs typeface="Calibri"/>
                <a:sym typeface="Calibri"/>
              </a:rPr>
              <a:t>=</a:t>
            </a:r>
            <a:r>
              <a:rPr lang="en-US" sz="6000">
                <a:solidFill>
                  <a:schemeClr val="accent1"/>
                </a:solidFill>
                <a:latin typeface="Calibri"/>
                <a:ea typeface="Calibri"/>
                <a:cs typeface="Calibri"/>
                <a:sym typeface="Calibri"/>
              </a:rPr>
              <a:t> 25</a:t>
            </a:r>
            <a:endParaRPr/>
          </a:p>
        </p:txBody>
      </p:sp>
      <p:sp>
        <p:nvSpPr>
          <p:cNvPr id="1215" name="Google Shape;1215;p129"/>
          <p:cNvSpPr txBox="1"/>
          <p:nvPr/>
        </p:nvSpPr>
        <p:spPr>
          <a:xfrm>
            <a:off x="2133600" y="3048000"/>
            <a:ext cx="4565650" cy="10064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6000">
                <a:solidFill>
                  <a:schemeClr val="accent2"/>
                </a:solidFill>
                <a:latin typeface="Calibri"/>
                <a:ea typeface="Calibri"/>
                <a:cs typeface="Calibri"/>
                <a:sym typeface="Calibri"/>
              </a:rPr>
              <a:t>4, 8, 8, 19, 29 </a:t>
            </a:r>
            <a:endParaRPr/>
          </a:p>
        </p:txBody>
      </p:sp>
      <p:sp>
        <p:nvSpPr>
          <p:cNvPr id="1216" name="Google Shape;1216;p129"/>
          <p:cNvSpPr/>
          <p:nvPr/>
        </p:nvSpPr>
        <p:spPr>
          <a:xfrm>
            <a:off x="5486400" y="3048000"/>
            <a:ext cx="990600" cy="1066800"/>
          </a:xfrm>
          <a:prstGeom prst="ellipse">
            <a:avLst/>
          </a:prstGeom>
          <a:noFill/>
          <a:ln cap="flat" cmpd="sng" w="381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17" name="Google Shape;1217;p129"/>
          <p:cNvSpPr/>
          <p:nvPr/>
        </p:nvSpPr>
        <p:spPr>
          <a:xfrm>
            <a:off x="2057400" y="3048000"/>
            <a:ext cx="762000" cy="1066800"/>
          </a:xfrm>
          <a:prstGeom prst="ellipse">
            <a:avLst/>
          </a:prstGeom>
          <a:noFill/>
          <a:ln cap="flat" cmpd="sng" w="381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13"/>
          <p:cNvSpPr/>
          <p:nvPr/>
        </p:nvSpPr>
        <p:spPr>
          <a:xfrm>
            <a:off x="609600" y="1143000"/>
            <a:ext cx="5105400" cy="3200400"/>
          </a:xfrm>
          <a:prstGeom prst="ellipse">
            <a:avLst/>
          </a:prstGeom>
          <a:solidFill>
            <a:srgbClr val="DAE5F1">
              <a:alpha val="40784"/>
            </a:srgbClr>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2200" u="none" cap="none" strike="noStrike">
              <a:solidFill>
                <a:schemeClr val="dk1"/>
              </a:solidFill>
              <a:latin typeface="Calibri"/>
              <a:ea typeface="Calibri"/>
              <a:cs typeface="Calibri"/>
              <a:sym typeface="Calibri"/>
            </a:endParaRPr>
          </a:p>
        </p:txBody>
      </p:sp>
      <p:sp>
        <p:nvSpPr>
          <p:cNvPr id="201" name="Google Shape;201;p13"/>
          <p:cNvSpPr/>
          <p:nvPr/>
        </p:nvSpPr>
        <p:spPr>
          <a:xfrm>
            <a:off x="2057400" y="2514600"/>
            <a:ext cx="5105400" cy="3200400"/>
          </a:xfrm>
          <a:prstGeom prst="ellipse">
            <a:avLst/>
          </a:prstGeom>
          <a:solidFill>
            <a:srgbClr val="FBD4B4">
              <a:alpha val="55686"/>
            </a:srgbClr>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02" name="Google Shape;202;p13"/>
          <p:cNvSpPr/>
          <p:nvPr/>
        </p:nvSpPr>
        <p:spPr>
          <a:xfrm>
            <a:off x="3505200" y="990600"/>
            <a:ext cx="5105400" cy="3200400"/>
          </a:xfrm>
          <a:prstGeom prst="ellipse">
            <a:avLst/>
          </a:prstGeom>
          <a:solidFill>
            <a:srgbClr val="C2D59B">
              <a:alpha val="56862"/>
            </a:srgbClr>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chemeClr val="dk1"/>
              </a:solidFill>
              <a:latin typeface="Calibri"/>
              <a:ea typeface="Calibri"/>
              <a:cs typeface="Calibri"/>
              <a:sym typeface="Calibri"/>
            </a:endParaRPr>
          </a:p>
        </p:txBody>
      </p:sp>
      <p:sp>
        <p:nvSpPr>
          <p:cNvPr id="203" name="Google Shape;203;p13"/>
          <p:cNvSpPr/>
          <p:nvPr/>
        </p:nvSpPr>
        <p:spPr>
          <a:xfrm>
            <a:off x="1143000" y="2057400"/>
            <a:ext cx="1676400" cy="5334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1800" u="none" cap="none" strike="noStrike">
                <a:solidFill>
                  <a:schemeClr val="dk1"/>
                </a:solidFill>
                <a:latin typeface="Calibri"/>
                <a:ea typeface="Calibri"/>
                <a:cs typeface="Calibri"/>
                <a:sym typeface="Calibri"/>
              </a:rPr>
              <a:t>Statistics</a:t>
            </a:r>
            <a:endParaRPr/>
          </a:p>
        </p:txBody>
      </p:sp>
      <p:sp>
        <p:nvSpPr>
          <p:cNvPr id="204" name="Google Shape;204;p13"/>
          <p:cNvSpPr/>
          <p:nvPr/>
        </p:nvSpPr>
        <p:spPr>
          <a:xfrm>
            <a:off x="3810000" y="1828800"/>
            <a:ext cx="1676400" cy="5334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1800" u="none" cap="none" strike="noStrike">
                <a:solidFill>
                  <a:schemeClr val="dk1"/>
                </a:solidFill>
                <a:latin typeface="Calibri"/>
                <a:ea typeface="Calibri"/>
                <a:cs typeface="Calibri"/>
                <a:sym typeface="Calibri"/>
              </a:rPr>
              <a:t>Data Mining</a:t>
            </a:r>
            <a:endParaRPr/>
          </a:p>
        </p:txBody>
      </p:sp>
      <p:sp>
        <p:nvSpPr>
          <p:cNvPr id="205" name="Google Shape;205;p13"/>
          <p:cNvSpPr/>
          <p:nvPr/>
        </p:nvSpPr>
        <p:spPr>
          <a:xfrm>
            <a:off x="3810000" y="2819400"/>
            <a:ext cx="1676400" cy="5334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1800" u="none" cap="none" strike="noStrike">
                <a:solidFill>
                  <a:schemeClr val="dk1"/>
                </a:solidFill>
                <a:latin typeface="Calibri"/>
                <a:ea typeface="Calibri"/>
                <a:cs typeface="Calibri"/>
                <a:sym typeface="Calibri"/>
              </a:rPr>
              <a:t>Visualization</a:t>
            </a:r>
            <a:endParaRPr/>
          </a:p>
        </p:txBody>
      </p:sp>
      <p:sp>
        <p:nvSpPr>
          <p:cNvPr id="206" name="Google Shape;206;p13"/>
          <p:cNvSpPr/>
          <p:nvPr/>
        </p:nvSpPr>
        <p:spPr>
          <a:xfrm>
            <a:off x="5334000" y="3505200"/>
            <a:ext cx="1676400" cy="5334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1800" u="none" cap="none" strike="noStrike">
                <a:solidFill>
                  <a:schemeClr val="dk1"/>
                </a:solidFill>
                <a:latin typeface="Calibri"/>
                <a:ea typeface="Calibri"/>
                <a:cs typeface="Calibri"/>
                <a:sym typeface="Calibri"/>
              </a:rPr>
              <a:t>What If </a:t>
            </a:r>
            <a:endParaRPr/>
          </a:p>
        </p:txBody>
      </p:sp>
      <p:sp>
        <p:nvSpPr>
          <p:cNvPr id="207" name="Google Shape;207;p13"/>
          <p:cNvSpPr/>
          <p:nvPr/>
        </p:nvSpPr>
        <p:spPr>
          <a:xfrm>
            <a:off x="2133600" y="3429000"/>
            <a:ext cx="1676400" cy="5334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1800" u="none" cap="none" strike="noStrike">
                <a:solidFill>
                  <a:schemeClr val="dk1"/>
                </a:solidFill>
                <a:latin typeface="Calibri"/>
                <a:ea typeface="Calibri"/>
                <a:cs typeface="Calibri"/>
                <a:sym typeface="Calibri"/>
              </a:rPr>
              <a:t>Simulation &amp; Risk</a:t>
            </a:r>
            <a:endParaRPr/>
          </a:p>
        </p:txBody>
      </p:sp>
      <p:sp>
        <p:nvSpPr>
          <p:cNvPr id="208" name="Google Shape;208;p13"/>
          <p:cNvSpPr/>
          <p:nvPr/>
        </p:nvSpPr>
        <p:spPr>
          <a:xfrm>
            <a:off x="3733800" y="4648200"/>
            <a:ext cx="1676400" cy="5334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1800" u="none" cap="none" strike="noStrike">
                <a:solidFill>
                  <a:schemeClr val="dk1"/>
                </a:solidFill>
                <a:latin typeface="Calibri"/>
                <a:ea typeface="Calibri"/>
                <a:cs typeface="Calibri"/>
                <a:sym typeface="Calibri"/>
              </a:rPr>
              <a:t>Modeling and Optimization</a:t>
            </a:r>
            <a:endParaRPr/>
          </a:p>
        </p:txBody>
      </p:sp>
      <p:sp>
        <p:nvSpPr>
          <p:cNvPr id="209" name="Google Shape;209;p13"/>
          <p:cNvSpPr/>
          <p:nvPr/>
        </p:nvSpPr>
        <p:spPr>
          <a:xfrm>
            <a:off x="5943600" y="1371600"/>
            <a:ext cx="1676400" cy="10668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1800" u="none" cap="none" strike="noStrike">
                <a:solidFill>
                  <a:schemeClr val="dk1"/>
                </a:solidFill>
                <a:latin typeface="Calibri"/>
                <a:ea typeface="Calibri"/>
                <a:cs typeface="Calibri"/>
                <a:sym typeface="Calibri"/>
              </a:rPr>
              <a:t>Business Intelligence/ Information Systems</a:t>
            </a:r>
            <a:endParaRPr/>
          </a:p>
        </p:txBody>
      </p:sp>
      <p:sp>
        <p:nvSpPr>
          <p:cNvPr id="210" name="Google Shape;210;p13"/>
          <p:cNvSpPr txBox="1"/>
          <p:nvPr>
            <p:ph type="title"/>
          </p:nvPr>
        </p:nvSpPr>
        <p:spPr>
          <a:xfrm>
            <a:off x="457200" y="274638"/>
            <a:ext cx="8229600" cy="639762"/>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u="sng"/>
              <a:t>Perspective of Business Analytics</a:t>
            </a:r>
            <a:endParaRPr/>
          </a:p>
        </p:txBody>
      </p:sp>
      <p:sp>
        <p:nvSpPr>
          <p:cNvPr id="211" name="Google Shape;211;p1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chemeClr val="dk1"/>
              </a:buClr>
              <a:buSzPts val="3200"/>
              <a:buNone/>
            </a:pPr>
            <a:r>
              <a:t/>
            </a:r>
            <a:endParaRPr/>
          </a:p>
        </p:txBody>
      </p:sp>
    </p:spTree>
  </p:cSld>
  <p:clrMapOvr>
    <a:masterClrMapping/>
  </p:clrMapOvr>
</p:sld>
</file>

<file path=ppt/slides/slide1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1" name="Shape 1221"/>
        <p:cNvGrpSpPr/>
        <p:nvPr/>
      </p:nvGrpSpPr>
      <p:grpSpPr>
        <a:xfrm>
          <a:off x="0" y="0"/>
          <a:ext cx="0" cy="0"/>
          <a:chOff x="0" y="0"/>
          <a:chExt cx="0" cy="0"/>
        </a:xfrm>
      </p:grpSpPr>
      <p:sp>
        <p:nvSpPr>
          <p:cNvPr id="1222" name="Google Shape;1222;p13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4/22/2024</a:t>
            </a:r>
            <a:endParaRPr/>
          </a:p>
        </p:txBody>
      </p:sp>
      <p:sp>
        <p:nvSpPr>
          <p:cNvPr id="1223" name="Google Shape;1223;p13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n-US" sz="4400"/>
              <a:t>What is the range?</a:t>
            </a:r>
            <a:endParaRPr/>
          </a:p>
        </p:txBody>
      </p:sp>
      <p:sp>
        <p:nvSpPr>
          <p:cNvPr id="1224" name="Google Shape;1224;p130"/>
          <p:cNvSpPr txBox="1"/>
          <p:nvPr/>
        </p:nvSpPr>
        <p:spPr>
          <a:xfrm>
            <a:off x="1295400" y="1905000"/>
            <a:ext cx="6851650" cy="10064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6000">
                <a:solidFill>
                  <a:schemeClr val="accent2"/>
                </a:solidFill>
                <a:latin typeface="Calibri"/>
                <a:ea typeface="Calibri"/>
                <a:cs typeface="Calibri"/>
                <a:sym typeface="Calibri"/>
              </a:rPr>
              <a:t>22, 21, 27, 31, 21, 32 </a:t>
            </a:r>
            <a:endParaRPr/>
          </a:p>
        </p:txBody>
      </p:sp>
      <p:sp>
        <p:nvSpPr>
          <p:cNvPr id="1225" name="Google Shape;1225;p130"/>
          <p:cNvSpPr txBox="1"/>
          <p:nvPr/>
        </p:nvSpPr>
        <p:spPr>
          <a:xfrm>
            <a:off x="2590800" y="4267200"/>
            <a:ext cx="4043363" cy="10064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6000">
                <a:solidFill>
                  <a:schemeClr val="accent2"/>
                </a:solidFill>
                <a:latin typeface="Calibri"/>
                <a:ea typeface="Calibri"/>
                <a:cs typeface="Calibri"/>
                <a:sym typeface="Calibri"/>
              </a:rPr>
              <a:t>32 – 21 =</a:t>
            </a:r>
            <a:r>
              <a:rPr lang="en-US" sz="6000">
                <a:solidFill>
                  <a:schemeClr val="accent1"/>
                </a:solidFill>
                <a:latin typeface="Calibri"/>
                <a:ea typeface="Calibri"/>
                <a:cs typeface="Calibri"/>
                <a:sym typeface="Calibri"/>
              </a:rPr>
              <a:t> 11</a:t>
            </a:r>
            <a:endParaRPr/>
          </a:p>
        </p:txBody>
      </p:sp>
      <p:sp>
        <p:nvSpPr>
          <p:cNvPr id="1226" name="Google Shape;1226;p130"/>
          <p:cNvSpPr txBox="1"/>
          <p:nvPr/>
        </p:nvSpPr>
        <p:spPr>
          <a:xfrm>
            <a:off x="1295400" y="2971800"/>
            <a:ext cx="6661150" cy="10064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6000">
                <a:solidFill>
                  <a:schemeClr val="accent2"/>
                </a:solidFill>
                <a:latin typeface="Calibri"/>
                <a:ea typeface="Calibri"/>
                <a:cs typeface="Calibri"/>
                <a:sym typeface="Calibri"/>
              </a:rPr>
              <a:t>21, 21, 22, 27, 31, 32</a:t>
            </a:r>
            <a:endParaRPr/>
          </a:p>
        </p:txBody>
      </p:sp>
      <p:sp>
        <p:nvSpPr>
          <p:cNvPr id="1227" name="Google Shape;1227;p130"/>
          <p:cNvSpPr/>
          <p:nvPr/>
        </p:nvSpPr>
        <p:spPr>
          <a:xfrm>
            <a:off x="7086600" y="2971800"/>
            <a:ext cx="838200" cy="1066800"/>
          </a:xfrm>
          <a:prstGeom prst="ellipse">
            <a:avLst/>
          </a:prstGeom>
          <a:noFill/>
          <a:ln cap="flat" cmpd="sng" w="381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28" name="Google Shape;1228;p130"/>
          <p:cNvSpPr/>
          <p:nvPr/>
        </p:nvSpPr>
        <p:spPr>
          <a:xfrm>
            <a:off x="1295400" y="2971800"/>
            <a:ext cx="762000" cy="1066800"/>
          </a:xfrm>
          <a:prstGeom prst="ellipse">
            <a:avLst/>
          </a:prstGeom>
          <a:noFill/>
          <a:ln cap="flat" cmpd="sng" w="381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2" name="Shape 1232"/>
        <p:cNvGrpSpPr/>
        <p:nvPr/>
      </p:nvGrpSpPr>
      <p:grpSpPr>
        <a:xfrm>
          <a:off x="0" y="0"/>
          <a:ext cx="0" cy="0"/>
          <a:chOff x="0" y="0"/>
          <a:chExt cx="0" cy="0"/>
        </a:xfrm>
      </p:grpSpPr>
      <p:sp>
        <p:nvSpPr>
          <p:cNvPr id="1233" name="Google Shape;1233;p13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4/22/2024</a:t>
            </a:r>
            <a:endParaRPr/>
          </a:p>
        </p:txBody>
      </p:sp>
      <p:sp>
        <p:nvSpPr>
          <p:cNvPr id="1234" name="Google Shape;1234;p13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n-US" sz="4400"/>
              <a:t>What is the range?</a:t>
            </a:r>
            <a:endParaRPr/>
          </a:p>
        </p:txBody>
      </p:sp>
      <p:sp>
        <p:nvSpPr>
          <p:cNvPr id="1235" name="Google Shape;1235;p131"/>
          <p:cNvSpPr txBox="1"/>
          <p:nvPr/>
        </p:nvSpPr>
        <p:spPr>
          <a:xfrm>
            <a:off x="2133600" y="1905000"/>
            <a:ext cx="4946650" cy="10064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6000">
                <a:solidFill>
                  <a:schemeClr val="accent2"/>
                </a:solidFill>
                <a:latin typeface="Calibri"/>
                <a:ea typeface="Calibri"/>
                <a:cs typeface="Calibri"/>
                <a:sym typeface="Calibri"/>
              </a:rPr>
              <a:t>31, 8, 3, 11, 19 </a:t>
            </a:r>
            <a:endParaRPr/>
          </a:p>
        </p:txBody>
      </p:sp>
      <p:sp>
        <p:nvSpPr>
          <p:cNvPr id="1236" name="Google Shape;1236;p131"/>
          <p:cNvSpPr txBox="1"/>
          <p:nvPr/>
        </p:nvSpPr>
        <p:spPr>
          <a:xfrm>
            <a:off x="2667000" y="4343400"/>
            <a:ext cx="3662363" cy="10064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6000">
                <a:solidFill>
                  <a:schemeClr val="accent2"/>
                </a:solidFill>
                <a:latin typeface="Calibri"/>
                <a:ea typeface="Calibri"/>
                <a:cs typeface="Calibri"/>
                <a:sym typeface="Calibri"/>
              </a:rPr>
              <a:t>31 – 3 =</a:t>
            </a:r>
            <a:r>
              <a:rPr lang="en-US" sz="6000">
                <a:solidFill>
                  <a:schemeClr val="accent1"/>
                </a:solidFill>
                <a:latin typeface="Calibri"/>
                <a:ea typeface="Calibri"/>
                <a:cs typeface="Calibri"/>
                <a:sym typeface="Calibri"/>
              </a:rPr>
              <a:t> 28</a:t>
            </a:r>
            <a:endParaRPr/>
          </a:p>
        </p:txBody>
      </p:sp>
      <p:sp>
        <p:nvSpPr>
          <p:cNvPr id="1237" name="Google Shape;1237;p131"/>
          <p:cNvSpPr txBox="1"/>
          <p:nvPr/>
        </p:nvSpPr>
        <p:spPr>
          <a:xfrm>
            <a:off x="2133600" y="3048000"/>
            <a:ext cx="4946650" cy="10064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6000">
                <a:solidFill>
                  <a:schemeClr val="accent2"/>
                </a:solidFill>
                <a:latin typeface="Calibri"/>
                <a:ea typeface="Calibri"/>
                <a:cs typeface="Calibri"/>
                <a:sym typeface="Calibri"/>
              </a:rPr>
              <a:t>3, 8, 11, 19, 31 </a:t>
            </a:r>
            <a:endParaRPr/>
          </a:p>
        </p:txBody>
      </p:sp>
      <p:sp>
        <p:nvSpPr>
          <p:cNvPr id="1238" name="Google Shape;1238;p131"/>
          <p:cNvSpPr/>
          <p:nvPr/>
        </p:nvSpPr>
        <p:spPr>
          <a:xfrm>
            <a:off x="5867400" y="3048000"/>
            <a:ext cx="1066800" cy="1066800"/>
          </a:xfrm>
          <a:prstGeom prst="ellipse">
            <a:avLst/>
          </a:prstGeom>
          <a:noFill/>
          <a:ln cap="flat" cmpd="sng" w="381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39" name="Google Shape;1239;p131"/>
          <p:cNvSpPr/>
          <p:nvPr/>
        </p:nvSpPr>
        <p:spPr>
          <a:xfrm>
            <a:off x="1905000" y="3048000"/>
            <a:ext cx="1066800" cy="1066800"/>
          </a:xfrm>
          <a:prstGeom prst="ellipse">
            <a:avLst/>
          </a:prstGeom>
          <a:noFill/>
          <a:ln cap="flat" cmpd="sng" w="381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3" name="Shape 1243"/>
        <p:cNvGrpSpPr/>
        <p:nvPr/>
      </p:nvGrpSpPr>
      <p:grpSpPr>
        <a:xfrm>
          <a:off x="0" y="0"/>
          <a:ext cx="0" cy="0"/>
          <a:chOff x="0" y="0"/>
          <a:chExt cx="0" cy="0"/>
        </a:xfrm>
      </p:grpSpPr>
      <p:sp>
        <p:nvSpPr>
          <p:cNvPr id="1244" name="Google Shape;1244;p13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4/22/2024</a:t>
            </a:r>
            <a:endParaRPr/>
          </a:p>
        </p:txBody>
      </p:sp>
      <p:sp>
        <p:nvSpPr>
          <p:cNvPr id="1245" name="Google Shape;1245;p13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n-US" sz="4400"/>
              <a:t>What is the range?</a:t>
            </a:r>
            <a:endParaRPr/>
          </a:p>
        </p:txBody>
      </p:sp>
      <p:sp>
        <p:nvSpPr>
          <p:cNvPr id="1246" name="Google Shape;1246;p132"/>
          <p:cNvSpPr txBox="1"/>
          <p:nvPr/>
        </p:nvSpPr>
        <p:spPr>
          <a:xfrm>
            <a:off x="2133600" y="1905000"/>
            <a:ext cx="4946650" cy="10064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6000">
                <a:solidFill>
                  <a:schemeClr val="accent2"/>
                </a:solidFill>
                <a:latin typeface="Calibri"/>
                <a:ea typeface="Calibri"/>
                <a:cs typeface="Calibri"/>
                <a:sym typeface="Calibri"/>
              </a:rPr>
              <a:t>23, 7, 9, 41, 19 </a:t>
            </a:r>
            <a:endParaRPr/>
          </a:p>
        </p:txBody>
      </p:sp>
      <p:sp>
        <p:nvSpPr>
          <p:cNvPr id="1247" name="Google Shape;1247;p132"/>
          <p:cNvSpPr txBox="1"/>
          <p:nvPr/>
        </p:nvSpPr>
        <p:spPr>
          <a:xfrm>
            <a:off x="2667000" y="4343400"/>
            <a:ext cx="3662363" cy="10064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6000">
                <a:solidFill>
                  <a:schemeClr val="accent2"/>
                </a:solidFill>
                <a:latin typeface="Calibri"/>
                <a:ea typeface="Calibri"/>
                <a:cs typeface="Calibri"/>
                <a:sym typeface="Calibri"/>
              </a:rPr>
              <a:t>41 – 7 =</a:t>
            </a:r>
            <a:r>
              <a:rPr lang="en-US" sz="6000">
                <a:solidFill>
                  <a:schemeClr val="accent1"/>
                </a:solidFill>
                <a:latin typeface="Calibri"/>
                <a:ea typeface="Calibri"/>
                <a:cs typeface="Calibri"/>
                <a:sym typeface="Calibri"/>
              </a:rPr>
              <a:t> 34</a:t>
            </a:r>
            <a:endParaRPr/>
          </a:p>
        </p:txBody>
      </p:sp>
      <p:sp>
        <p:nvSpPr>
          <p:cNvPr id="1248" name="Google Shape;1248;p132"/>
          <p:cNvSpPr txBox="1"/>
          <p:nvPr/>
        </p:nvSpPr>
        <p:spPr>
          <a:xfrm>
            <a:off x="2133600" y="3048000"/>
            <a:ext cx="4946650" cy="10064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6000">
                <a:solidFill>
                  <a:schemeClr val="accent2"/>
                </a:solidFill>
                <a:latin typeface="Calibri"/>
                <a:ea typeface="Calibri"/>
                <a:cs typeface="Calibri"/>
                <a:sym typeface="Calibri"/>
              </a:rPr>
              <a:t>7, 9, 23, 19, 41 </a:t>
            </a:r>
            <a:endParaRPr/>
          </a:p>
        </p:txBody>
      </p:sp>
      <p:sp>
        <p:nvSpPr>
          <p:cNvPr id="1249" name="Google Shape;1249;p132"/>
          <p:cNvSpPr/>
          <p:nvPr/>
        </p:nvSpPr>
        <p:spPr>
          <a:xfrm>
            <a:off x="5867400" y="3048000"/>
            <a:ext cx="1066800" cy="1066800"/>
          </a:xfrm>
          <a:prstGeom prst="ellipse">
            <a:avLst/>
          </a:prstGeom>
          <a:noFill/>
          <a:ln cap="flat" cmpd="sng" w="381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50" name="Google Shape;1250;p132"/>
          <p:cNvSpPr/>
          <p:nvPr/>
        </p:nvSpPr>
        <p:spPr>
          <a:xfrm>
            <a:off x="1905000" y="3048000"/>
            <a:ext cx="1066800" cy="1066800"/>
          </a:xfrm>
          <a:prstGeom prst="ellipse">
            <a:avLst/>
          </a:prstGeom>
          <a:noFill/>
          <a:ln cap="flat" cmpd="sng" w="381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4" name="Shape 1254"/>
        <p:cNvGrpSpPr/>
        <p:nvPr/>
      </p:nvGrpSpPr>
      <p:grpSpPr>
        <a:xfrm>
          <a:off x="0" y="0"/>
          <a:ext cx="0" cy="0"/>
          <a:chOff x="0" y="0"/>
          <a:chExt cx="0" cy="0"/>
        </a:xfrm>
      </p:grpSpPr>
      <p:sp>
        <p:nvSpPr>
          <p:cNvPr id="1255" name="Google Shape;1255;p13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1256" name="Google Shape;1256;p13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3200"/>
              <a:buNone/>
            </a:pPr>
            <a:r>
              <a:rPr lang="en-US"/>
              <a:t>Q. If the prices o gold (per 10 gm) during a week are Rs 4,320,4,380,4,400 4,410, 4,390, 4,370,4,390. Find Range?</a:t>
            </a:r>
            <a:endParaRPr/>
          </a:p>
        </p:txBody>
      </p:sp>
    </p:spTree>
  </p:cSld>
  <p:clrMapOvr>
    <a:masterClrMapping/>
  </p:clrMapOvr>
</p:sld>
</file>

<file path=ppt/slides/slide1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0" name="Shape 1260"/>
        <p:cNvGrpSpPr/>
        <p:nvPr/>
      </p:nvGrpSpPr>
      <p:grpSpPr>
        <a:xfrm>
          <a:off x="0" y="0"/>
          <a:ext cx="0" cy="0"/>
          <a:chOff x="0" y="0"/>
          <a:chExt cx="0" cy="0"/>
        </a:xfrm>
      </p:grpSpPr>
      <p:sp>
        <p:nvSpPr>
          <p:cNvPr id="1261" name="Google Shape;1261;p13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u="sng"/>
              <a:t>Merits and Demerits</a:t>
            </a:r>
            <a:endParaRPr/>
          </a:p>
        </p:txBody>
      </p:sp>
      <p:sp>
        <p:nvSpPr>
          <p:cNvPr id="1262" name="Google Shape;1262;p13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3200"/>
              <a:buNone/>
            </a:pPr>
            <a:r>
              <a:rPr lang="en-US"/>
              <a:t>Merits</a:t>
            </a:r>
            <a:endParaRPr/>
          </a:p>
          <a:p>
            <a:pPr indent="-342900" lvl="0" marL="342900" rtl="0" algn="l">
              <a:spcBef>
                <a:spcPts val="640"/>
              </a:spcBef>
              <a:spcAft>
                <a:spcPts val="0"/>
              </a:spcAft>
              <a:buClr>
                <a:schemeClr val="dk1"/>
              </a:buClr>
              <a:buSzPts val="3200"/>
              <a:buChar char="•"/>
            </a:pPr>
            <a:r>
              <a:rPr lang="en-US"/>
              <a:t>It is simple to understand and easy to calculate.</a:t>
            </a:r>
            <a:endParaRPr/>
          </a:p>
          <a:p>
            <a:pPr indent="0" lvl="0" marL="0" rtl="0" algn="l">
              <a:spcBef>
                <a:spcPts val="640"/>
              </a:spcBef>
              <a:spcAft>
                <a:spcPts val="0"/>
              </a:spcAft>
              <a:buClr>
                <a:schemeClr val="dk1"/>
              </a:buClr>
              <a:buSzPts val="3200"/>
              <a:buNone/>
            </a:pPr>
            <a:r>
              <a:rPr lang="en-US"/>
              <a:t>Demerits</a:t>
            </a:r>
            <a:endParaRPr/>
          </a:p>
          <a:p>
            <a:pPr indent="-342900" lvl="0" marL="342900" rtl="0" algn="l">
              <a:spcBef>
                <a:spcPts val="640"/>
              </a:spcBef>
              <a:spcAft>
                <a:spcPts val="0"/>
              </a:spcAft>
              <a:buClr>
                <a:schemeClr val="dk1"/>
              </a:buClr>
              <a:buSzPts val="3200"/>
              <a:buChar char="•"/>
            </a:pPr>
            <a:r>
              <a:rPr lang="en-US"/>
              <a:t>Not based on entire data and gets easily affected by extreme values.</a:t>
            </a:r>
            <a:endParaRPr/>
          </a:p>
          <a:p>
            <a:pPr indent="-342900" lvl="0" marL="342900" rtl="0" algn="l">
              <a:spcBef>
                <a:spcPts val="640"/>
              </a:spcBef>
              <a:spcAft>
                <a:spcPts val="0"/>
              </a:spcAft>
              <a:buClr>
                <a:schemeClr val="dk1"/>
              </a:buClr>
              <a:buSzPts val="3200"/>
              <a:buChar char="•"/>
            </a:pPr>
            <a:r>
              <a:rPr lang="en-US"/>
              <a:t>Not suitable for further mathematical calculations.</a:t>
            </a:r>
            <a:endParaRPr/>
          </a:p>
          <a:p>
            <a:pPr indent="0" lvl="0" marL="0" rtl="0" algn="l">
              <a:spcBef>
                <a:spcPts val="640"/>
              </a:spcBef>
              <a:spcAft>
                <a:spcPts val="0"/>
              </a:spcAft>
              <a:buClr>
                <a:schemeClr val="dk1"/>
              </a:buClr>
              <a:buSzPts val="3200"/>
              <a:buNone/>
            </a:pPr>
            <a:r>
              <a:t/>
            </a:r>
            <a:endParaRPr/>
          </a:p>
        </p:txBody>
      </p:sp>
    </p:spTree>
  </p:cSld>
  <p:clrMapOvr>
    <a:masterClrMapping/>
  </p:clrMapOvr>
</p:sld>
</file>

<file path=ppt/slides/slide1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6" name="Shape 1266"/>
        <p:cNvGrpSpPr/>
        <p:nvPr/>
      </p:nvGrpSpPr>
      <p:grpSpPr>
        <a:xfrm>
          <a:off x="0" y="0"/>
          <a:ext cx="0" cy="0"/>
          <a:chOff x="0" y="0"/>
          <a:chExt cx="0" cy="0"/>
        </a:xfrm>
      </p:grpSpPr>
      <p:sp>
        <p:nvSpPr>
          <p:cNvPr id="1267" name="Google Shape;1267;p13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u="sng"/>
              <a:t>Quartile Deviation</a:t>
            </a:r>
            <a:endParaRPr/>
          </a:p>
        </p:txBody>
      </p:sp>
      <p:sp>
        <p:nvSpPr>
          <p:cNvPr id="1268" name="Google Shape;1268;p13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85000" lnSpcReduction="10000"/>
          </a:bodyPr>
          <a:lstStyle/>
          <a:p>
            <a:pPr indent="0" lvl="0" marL="0" rtl="0" algn="l">
              <a:spcBef>
                <a:spcPts val="0"/>
              </a:spcBef>
              <a:spcAft>
                <a:spcPts val="0"/>
              </a:spcAft>
              <a:buClr>
                <a:schemeClr val="dk1"/>
              </a:buClr>
              <a:buSzPct val="100000"/>
              <a:buNone/>
            </a:pPr>
            <a:r>
              <a:rPr lang="en-US"/>
              <a:t>The values (three in numbers) which divide the given data into four equal parts are knows as the quartiles Q1,Q2 and Q3. The first quartile (Q1) is the value of the (N/4)th observation(i.e. it has 25% of the observations below it and 75% of the observations above it and the third quartile (Q3) is the value of the (3N/4)th observation. Q2 divides the data into two equal parts and hence coincides with the median.</a:t>
            </a:r>
            <a:endParaRPr/>
          </a:p>
          <a:p>
            <a:pPr indent="0" lvl="0" marL="0" rtl="0" algn="l">
              <a:spcBef>
                <a:spcPts val="544"/>
              </a:spcBef>
              <a:spcAft>
                <a:spcPts val="0"/>
              </a:spcAft>
              <a:buClr>
                <a:schemeClr val="dk1"/>
              </a:buClr>
              <a:buSzPct val="100000"/>
              <a:buNone/>
            </a:pPr>
            <a:r>
              <a:rPr lang="en-US"/>
              <a:t>Q1 = Value of (N+1)/4 observation.</a:t>
            </a:r>
            <a:endParaRPr/>
          </a:p>
          <a:p>
            <a:pPr indent="0" lvl="0" marL="0" rtl="0" algn="l">
              <a:spcBef>
                <a:spcPts val="544"/>
              </a:spcBef>
              <a:spcAft>
                <a:spcPts val="0"/>
              </a:spcAft>
              <a:buClr>
                <a:schemeClr val="dk1"/>
              </a:buClr>
              <a:buSzPct val="100000"/>
              <a:buNone/>
            </a:pPr>
            <a:r>
              <a:rPr lang="en-US"/>
              <a:t>And Q3= Value of [3(N+1/4)]  observation.</a:t>
            </a:r>
            <a:endParaRPr/>
          </a:p>
          <a:p>
            <a:pPr indent="0" lvl="0" marL="0" rtl="0" algn="l">
              <a:spcBef>
                <a:spcPts val="544"/>
              </a:spcBef>
              <a:spcAft>
                <a:spcPts val="0"/>
              </a:spcAft>
              <a:buClr>
                <a:schemeClr val="dk1"/>
              </a:buClr>
              <a:buSzPct val="100000"/>
              <a:buNone/>
            </a:pPr>
            <a:r>
              <a:rPr lang="en-US"/>
              <a:t>Quartile Deviation = Q3-Q1/2</a:t>
            </a:r>
            <a:endParaRPr/>
          </a:p>
        </p:txBody>
      </p:sp>
    </p:spTree>
  </p:cSld>
  <p:clrMapOvr>
    <a:masterClrMapping/>
  </p:clrMapOvr>
</p:sld>
</file>

<file path=ppt/slides/slide1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2" name="Shape 1272"/>
        <p:cNvGrpSpPr/>
        <p:nvPr/>
      </p:nvGrpSpPr>
      <p:grpSpPr>
        <a:xfrm>
          <a:off x="0" y="0"/>
          <a:ext cx="0" cy="0"/>
          <a:chOff x="0" y="0"/>
          <a:chExt cx="0" cy="0"/>
        </a:xfrm>
      </p:grpSpPr>
      <p:sp>
        <p:nvSpPr>
          <p:cNvPr id="1273" name="Google Shape;1273;p13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1274" name="Google Shape;1274;p13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3200"/>
              <a:buNone/>
            </a:pPr>
            <a:r>
              <a:rPr lang="en-US"/>
              <a:t>Q1. Find the quartile deviation from the following data. 22,30,42,14,32,42,52, 50</a:t>
            </a:r>
            <a:endParaRPr/>
          </a:p>
          <a:p>
            <a:pPr indent="0" lvl="0" marL="0" rtl="0" algn="l">
              <a:spcBef>
                <a:spcPts val="640"/>
              </a:spcBef>
              <a:spcAft>
                <a:spcPts val="0"/>
              </a:spcAft>
              <a:buClr>
                <a:schemeClr val="dk1"/>
              </a:buClr>
              <a:buSzPts val="3200"/>
              <a:buNone/>
            </a:pPr>
            <a:r>
              <a:t/>
            </a:r>
            <a:endParaRPr/>
          </a:p>
        </p:txBody>
      </p:sp>
    </p:spTree>
  </p:cSld>
  <p:clrMapOvr>
    <a:masterClrMapping/>
  </p:clrMapOvr>
</p:sld>
</file>

<file path=ppt/slides/slide1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8" name="Shape 1278"/>
        <p:cNvGrpSpPr/>
        <p:nvPr/>
      </p:nvGrpSpPr>
      <p:grpSpPr>
        <a:xfrm>
          <a:off x="0" y="0"/>
          <a:ext cx="0" cy="0"/>
          <a:chOff x="0" y="0"/>
          <a:chExt cx="0" cy="0"/>
        </a:xfrm>
      </p:grpSpPr>
      <p:sp>
        <p:nvSpPr>
          <p:cNvPr id="1279" name="Google Shape;1279;p13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u="sng"/>
              <a:t>Merits and Demerits of Quartile Deviation</a:t>
            </a:r>
            <a:endParaRPr/>
          </a:p>
        </p:txBody>
      </p:sp>
      <p:sp>
        <p:nvSpPr>
          <p:cNvPr id="1280" name="Google Shape;1280;p13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lnSpcReduction="10000"/>
          </a:bodyPr>
          <a:lstStyle/>
          <a:p>
            <a:pPr indent="0" lvl="0" marL="0" rtl="0" algn="l">
              <a:spcBef>
                <a:spcPts val="0"/>
              </a:spcBef>
              <a:spcAft>
                <a:spcPts val="0"/>
              </a:spcAft>
              <a:buClr>
                <a:schemeClr val="dk1"/>
              </a:buClr>
              <a:buSzPts val="3200"/>
              <a:buNone/>
            </a:pPr>
            <a:r>
              <a:rPr lang="en-US"/>
              <a:t>Merits</a:t>
            </a:r>
            <a:endParaRPr/>
          </a:p>
          <a:p>
            <a:pPr indent="-342900" lvl="0" marL="342900" rtl="0" algn="l">
              <a:spcBef>
                <a:spcPts val="640"/>
              </a:spcBef>
              <a:spcAft>
                <a:spcPts val="0"/>
              </a:spcAft>
              <a:buClr>
                <a:schemeClr val="dk1"/>
              </a:buClr>
              <a:buSzPts val="3200"/>
              <a:buChar char="•"/>
            </a:pPr>
            <a:r>
              <a:rPr lang="en-US"/>
              <a:t>It is easy to understand and easy to calculate</a:t>
            </a:r>
            <a:endParaRPr/>
          </a:p>
          <a:p>
            <a:pPr indent="-342900" lvl="0" marL="342900" rtl="0" algn="l">
              <a:spcBef>
                <a:spcPts val="640"/>
              </a:spcBef>
              <a:spcAft>
                <a:spcPts val="0"/>
              </a:spcAft>
              <a:buClr>
                <a:schemeClr val="dk1"/>
              </a:buClr>
              <a:buSzPts val="3200"/>
              <a:buChar char="•"/>
            </a:pPr>
            <a:r>
              <a:rPr lang="en-US"/>
              <a:t>Based on 50% of the data as against the range.</a:t>
            </a:r>
            <a:endParaRPr/>
          </a:p>
          <a:p>
            <a:pPr indent="-342900" lvl="0" marL="342900" rtl="0" algn="l">
              <a:spcBef>
                <a:spcPts val="640"/>
              </a:spcBef>
              <a:spcAft>
                <a:spcPts val="0"/>
              </a:spcAft>
              <a:buClr>
                <a:schemeClr val="dk1"/>
              </a:buClr>
              <a:buSzPts val="3200"/>
              <a:buChar char="•"/>
            </a:pPr>
            <a:r>
              <a:rPr lang="en-US"/>
              <a:t>Not affected by extreme values</a:t>
            </a:r>
            <a:endParaRPr/>
          </a:p>
          <a:p>
            <a:pPr indent="0" lvl="0" marL="0" rtl="0" algn="l">
              <a:spcBef>
                <a:spcPts val="640"/>
              </a:spcBef>
              <a:spcAft>
                <a:spcPts val="0"/>
              </a:spcAft>
              <a:buClr>
                <a:schemeClr val="dk1"/>
              </a:buClr>
              <a:buSzPts val="3200"/>
              <a:buNone/>
            </a:pPr>
            <a:r>
              <a:rPr lang="en-US"/>
              <a:t>Demerits</a:t>
            </a:r>
            <a:endParaRPr/>
          </a:p>
          <a:p>
            <a:pPr indent="-342900" lvl="0" marL="342900" rtl="0" algn="l">
              <a:spcBef>
                <a:spcPts val="640"/>
              </a:spcBef>
              <a:spcAft>
                <a:spcPts val="0"/>
              </a:spcAft>
              <a:buClr>
                <a:schemeClr val="dk1"/>
              </a:buClr>
              <a:buSzPts val="3200"/>
              <a:buChar char="•"/>
            </a:pPr>
            <a:r>
              <a:rPr lang="en-US"/>
              <a:t>Not based on all observations</a:t>
            </a:r>
            <a:endParaRPr/>
          </a:p>
          <a:p>
            <a:pPr indent="-342900" lvl="0" marL="342900" rtl="0" algn="l">
              <a:spcBef>
                <a:spcPts val="640"/>
              </a:spcBef>
              <a:spcAft>
                <a:spcPts val="0"/>
              </a:spcAft>
              <a:buClr>
                <a:schemeClr val="dk1"/>
              </a:buClr>
              <a:buSzPts val="3200"/>
              <a:buChar char="•"/>
            </a:pPr>
            <a:r>
              <a:rPr lang="en-US"/>
              <a:t>It s not suitable for the further mathematical treatment.</a:t>
            </a:r>
            <a:endParaRPr/>
          </a:p>
        </p:txBody>
      </p:sp>
    </p:spTree>
  </p:cSld>
  <p:clrMapOvr>
    <a:masterClrMapping/>
  </p:clrMapOvr>
</p:sld>
</file>

<file path=ppt/slides/slide1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4" name="Shape 1284"/>
        <p:cNvGrpSpPr/>
        <p:nvPr/>
      </p:nvGrpSpPr>
      <p:grpSpPr>
        <a:xfrm>
          <a:off x="0" y="0"/>
          <a:ext cx="0" cy="0"/>
          <a:chOff x="0" y="0"/>
          <a:chExt cx="0" cy="0"/>
        </a:xfrm>
      </p:grpSpPr>
      <p:sp>
        <p:nvSpPr>
          <p:cNvPr id="1285" name="Google Shape;1285;p13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u="sng"/>
              <a:t>Mean Deviation</a:t>
            </a:r>
            <a:endParaRPr/>
          </a:p>
        </p:txBody>
      </p:sp>
      <p:sp>
        <p:nvSpPr>
          <p:cNvPr id="1286" name="Google Shape;1286;p13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3200"/>
              <a:buNone/>
            </a:pPr>
            <a:r>
              <a:rPr lang="en-US"/>
              <a:t>It is observed by taking the arithmetic mean of the absolute deviations of all the values from the average. Absolute deviation is obtained by ignoring the sign (+ or -) of the deviation, thus treating it is always as positive. Mean deviation is also known as Mean(absolute) deviation or average deviation. </a:t>
            </a:r>
            <a:endParaRPr/>
          </a:p>
          <a:p>
            <a:pPr indent="0" lvl="0" marL="0" rtl="0" algn="l">
              <a:spcBef>
                <a:spcPts val="640"/>
              </a:spcBef>
              <a:spcAft>
                <a:spcPts val="0"/>
              </a:spcAft>
              <a:buClr>
                <a:schemeClr val="dk1"/>
              </a:buClr>
              <a:buSzPts val="3200"/>
              <a:buNone/>
            </a:pPr>
            <a:r>
              <a:rPr lang="en-US"/>
              <a:t>Mean Deviation = summationǀdǀ/N</a:t>
            </a:r>
            <a:endParaRPr/>
          </a:p>
        </p:txBody>
      </p:sp>
    </p:spTree>
  </p:cSld>
  <p:clrMapOvr>
    <a:masterClrMapping/>
  </p:clrMapOvr>
</p:sld>
</file>

<file path=ppt/slides/slide1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0" name="Shape 1290"/>
        <p:cNvGrpSpPr/>
        <p:nvPr/>
      </p:nvGrpSpPr>
      <p:grpSpPr>
        <a:xfrm>
          <a:off x="0" y="0"/>
          <a:ext cx="0" cy="0"/>
          <a:chOff x="0" y="0"/>
          <a:chExt cx="0" cy="0"/>
        </a:xfrm>
      </p:grpSpPr>
      <p:sp>
        <p:nvSpPr>
          <p:cNvPr id="1291" name="Google Shape;1291;p13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1292" name="Google Shape;1292;p13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3200"/>
              <a:buNone/>
            </a:pPr>
            <a:r>
              <a:rPr lang="en-US"/>
              <a:t>Q. Find the mean deviation for the following data: 10, 8,12,14,17,11,9,11,12,16</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u="sng"/>
          </a:p>
        </p:txBody>
      </p:sp>
      <p:sp>
        <p:nvSpPr>
          <p:cNvPr id="217" name="Google Shape;217;p1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just">
              <a:spcBef>
                <a:spcPts val="0"/>
              </a:spcBef>
              <a:spcAft>
                <a:spcPts val="0"/>
              </a:spcAft>
              <a:buClr>
                <a:srgbClr val="FF0000"/>
              </a:buClr>
              <a:buSzPts val="3200"/>
              <a:buNone/>
            </a:pPr>
            <a:r>
              <a:rPr b="1" lang="en-US">
                <a:solidFill>
                  <a:srgbClr val="FF0000"/>
                </a:solidFill>
              </a:rPr>
              <a:t>Statistics:</a:t>
            </a:r>
            <a:r>
              <a:rPr lang="en-US"/>
              <a:t> By “Statistics” we mean methods specially adapted to the collection, </a:t>
            </a:r>
            <a:r>
              <a:rPr i="1" lang="en-US"/>
              <a:t>analysis and interpretation of data</a:t>
            </a:r>
            <a:r>
              <a:rPr lang="en-US"/>
              <a:t> for making effective decisions in all functional areas of management.</a:t>
            </a:r>
            <a:endParaRPr/>
          </a:p>
        </p:txBody>
      </p:sp>
    </p:spTree>
  </p:cSld>
  <p:clrMapOvr>
    <a:masterClrMapping/>
  </p:clrMapOvr>
</p:sld>
</file>

<file path=ppt/slides/slide1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6" name="Shape 1296"/>
        <p:cNvGrpSpPr/>
        <p:nvPr/>
      </p:nvGrpSpPr>
      <p:grpSpPr>
        <a:xfrm>
          <a:off x="0" y="0"/>
          <a:ext cx="0" cy="0"/>
          <a:chOff x="0" y="0"/>
          <a:chExt cx="0" cy="0"/>
        </a:xfrm>
      </p:grpSpPr>
      <p:sp>
        <p:nvSpPr>
          <p:cNvPr id="1297" name="Google Shape;1297;p14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u="sng"/>
              <a:t>Merits and Demerits</a:t>
            </a:r>
            <a:endParaRPr/>
          </a:p>
        </p:txBody>
      </p:sp>
      <p:sp>
        <p:nvSpPr>
          <p:cNvPr id="1298" name="Google Shape;1298;p14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92500" lnSpcReduction="10000"/>
          </a:bodyPr>
          <a:lstStyle/>
          <a:p>
            <a:pPr indent="0" lvl="0" marL="0" rtl="0" algn="l">
              <a:spcBef>
                <a:spcPts val="0"/>
              </a:spcBef>
              <a:spcAft>
                <a:spcPts val="0"/>
              </a:spcAft>
              <a:buClr>
                <a:schemeClr val="dk1"/>
              </a:buClr>
              <a:buSzPct val="100000"/>
              <a:buNone/>
            </a:pPr>
            <a:r>
              <a:rPr lang="en-US"/>
              <a:t>Merits</a:t>
            </a:r>
            <a:endParaRPr/>
          </a:p>
          <a:p>
            <a:pPr indent="-342900" lvl="0" marL="342900" rtl="0" algn="l">
              <a:spcBef>
                <a:spcPts val="592"/>
              </a:spcBef>
              <a:spcAft>
                <a:spcPts val="0"/>
              </a:spcAft>
              <a:buClr>
                <a:schemeClr val="dk1"/>
              </a:buClr>
              <a:buSzPct val="100000"/>
              <a:buChar char="•"/>
            </a:pPr>
            <a:r>
              <a:rPr lang="en-US"/>
              <a:t>Simple to understand and easy to calculate.</a:t>
            </a:r>
            <a:endParaRPr/>
          </a:p>
          <a:p>
            <a:pPr indent="-342900" lvl="0" marL="342900" rtl="0" algn="l">
              <a:spcBef>
                <a:spcPts val="592"/>
              </a:spcBef>
              <a:spcAft>
                <a:spcPts val="0"/>
              </a:spcAft>
              <a:buClr>
                <a:schemeClr val="dk1"/>
              </a:buClr>
              <a:buSzPct val="100000"/>
              <a:buChar char="•"/>
            </a:pPr>
            <a:r>
              <a:rPr lang="en-US"/>
              <a:t>Based on all observations</a:t>
            </a:r>
            <a:endParaRPr/>
          </a:p>
          <a:p>
            <a:pPr indent="-342900" lvl="0" marL="342900" rtl="0" algn="l">
              <a:spcBef>
                <a:spcPts val="592"/>
              </a:spcBef>
              <a:spcAft>
                <a:spcPts val="0"/>
              </a:spcAft>
              <a:buClr>
                <a:schemeClr val="dk1"/>
              </a:buClr>
              <a:buSzPct val="100000"/>
              <a:buChar char="•"/>
            </a:pPr>
            <a:r>
              <a:rPr lang="en-US"/>
              <a:t>Less affected by extreme values.</a:t>
            </a:r>
            <a:endParaRPr/>
          </a:p>
          <a:p>
            <a:pPr indent="0" lvl="0" marL="0" rtl="0" algn="l">
              <a:spcBef>
                <a:spcPts val="592"/>
              </a:spcBef>
              <a:spcAft>
                <a:spcPts val="0"/>
              </a:spcAft>
              <a:buClr>
                <a:schemeClr val="dk1"/>
              </a:buClr>
              <a:buSzPct val="100000"/>
              <a:buNone/>
            </a:pPr>
            <a:r>
              <a:rPr lang="en-US"/>
              <a:t>Demerits</a:t>
            </a:r>
            <a:endParaRPr/>
          </a:p>
          <a:p>
            <a:pPr indent="-342900" lvl="0" marL="342900" rtl="0" algn="l">
              <a:spcBef>
                <a:spcPts val="592"/>
              </a:spcBef>
              <a:spcAft>
                <a:spcPts val="0"/>
              </a:spcAft>
              <a:buClr>
                <a:schemeClr val="dk1"/>
              </a:buClr>
              <a:buSzPct val="100000"/>
              <a:buChar char="•"/>
            </a:pPr>
            <a:r>
              <a:rPr lang="en-US"/>
              <a:t>A non-algebric method as it ignores the signs of the deviations and hence not useful for further mathematical treatments.</a:t>
            </a:r>
            <a:endParaRPr/>
          </a:p>
          <a:p>
            <a:pPr indent="-342900" lvl="0" marL="342900" rtl="0" algn="l">
              <a:spcBef>
                <a:spcPts val="592"/>
              </a:spcBef>
              <a:spcAft>
                <a:spcPts val="0"/>
              </a:spcAft>
              <a:buClr>
                <a:schemeClr val="dk1"/>
              </a:buClr>
              <a:buSzPct val="100000"/>
              <a:buChar char="•"/>
            </a:pPr>
            <a:r>
              <a:rPr lang="en-US"/>
              <a:t>Rarely used for sociological studies. </a:t>
            </a:r>
            <a:endParaRPr/>
          </a:p>
        </p:txBody>
      </p:sp>
    </p:spTree>
  </p:cSld>
  <p:clrMapOvr>
    <a:masterClrMapping/>
  </p:clrMapOvr>
</p:sld>
</file>

<file path=ppt/slides/slide1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2" name="Shape 1302"/>
        <p:cNvGrpSpPr/>
        <p:nvPr/>
      </p:nvGrpSpPr>
      <p:grpSpPr>
        <a:xfrm>
          <a:off x="0" y="0"/>
          <a:ext cx="0" cy="0"/>
          <a:chOff x="0" y="0"/>
          <a:chExt cx="0" cy="0"/>
        </a:xfrm>
      </p:grpSpPr>
      <p:sp>
        <p:nvSpPr>
          <p:cNvPr id="1303" name="Google Shape;1303;p14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u="sng"/>
              <a:t>Standard Deviation</a:t>
            </a:r>
            <a:endParaRPr/>
          </a:p>
        </p:txBody>
      </p:sp>
      <p:sp>
        <p:nvSpPr>
          <p:cNvPr id="1304" name="Google Shape;1304;p14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3200"/>
              <a:buNone/>
            </a:pPr>
            <a:r>
              <a:rPr lang="en-US"/>
              <a:t>Standard deviation [denoted by a Greek alphabet sigma] is the most commonly used measure of dispersion.  It is defined as the positive square root of the arithmetic mean of the squares of the deviations of all the observations from their arithmetic mean.</a:t>
            </a:r>
            <a:endParaRPr/>
          </a:p>
        </p:txBody>
      </p:sp>
    </p:spTree>
  </p:cSld>
  <p:clrMapOvr>
    <a:masterClrMapping/>
  </p:clrMapOvr>
</p:sld>
</file>

<file path=ppt/slides/slide1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8" name="Shape 1308"/>
        <p:cNvGrpSpPr/>
        <p:nvPr/>
      </p:nvGrpSpPr>
      <p:grpSpPr>
        <a:xfrm>
          <a:off x="0" y="0"/>
          <a:ext cx="0" cy="0"/>
          <a:chOff x="0" y="0"/>
          <a:chExt cx="0" cy="0"/>
        </a:xfrm>
      </p:grpSpPr>
      <p:sp>
        <p:nvSpPr>
          <p:cNvPr id="1309" name="Google Shape;1309;p14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1310" name="Google Shape;1310;p14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3200"/>
              <a:buNone/>
            </a:pPr>
            <a:r>
              <a:rPr lang="en-US"/>
              <a:t>Q. Find the standard deviation of the following data. 12, 15,21,24,18,20,16,18.</a:t>
            </a:r>
            <a:endParaRPr/>
          </a:p>
          <a:p>
            <a:pPr indent="0" lvl="0" marL="0" rtl="0" algn="l">
              <a:spcBef>
                <a:spcPts val="640"/>
              </a:spcBef>
              <a:spcAft>
                <a:spcPts val="0"/>
              </a:spcAft>
              <a:buClr>
                <a:schemeClr val="dk1"/>
              </a:buClr>
              <a:buSzPts val="3200"/>
              <a:buNone/>
            </a:pPr>
            <a:r>
              <a:t/>
            </a:r>
            <a:endParaRPr/>
          </a:p>
        </p:txBody>
      </p:sp>
    </p:spTree>
  </p:cSld>
  <p:clrMapOvr>
    <a:masterClrMapping/>
  </p:clrMapOvr>
</p:sld>
</file>

<file path=ppt/slides/slide1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4" name="Shape 1314"/>
        <p:cNvGrpSpPr/>
        <p:nvPr/>
      </p:nvGrpSpPr>
      <p:grpSpPr>
        <a:xfrm>
          <a:off x="0" y="0"/>
          <a:ext cx="0" cy="0"/>
          <a:chOff x="0" y="0"/>
          <a:chExt cx="0" cy="0"/>
        </a:xfrm>
      </p:grpSpPr>
      <p:sp>
        <p:nvSpPr>
          <p:cNvPr id="1315" name="Google Shape;1315;p14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u="sng"/>
              <a:t>Merits and Demerits</a:t>
            </a:r>
            <a:endParaRPr/>
          </a:p>
        </p:txBody>
      </p:sp>
      <p:sp>
        <p:nvSpPr>
          <p:cNvPr id="1316" name="Google Shape;1316;p14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spcBef>
                <a:spcPts val="0"/>
              </a:spcBef>
              <a:spcAft>
                <a:spcPts val="0"/>
              </a:spcAft>
              <a:buClr>
                <a:schemeClr val="dk1"/>
              </a:buClr>
              <a:buSzPct val="100000"/>
              <a:buNone/>
            </a:pPr>
            <a:r>
              <a:rPr lang="en-US"/>
              <a:t>Merits</a:t>
            </a:r>
            <a:endParaRPr/>
          </a:p>
          <a:p>
            <a:pPr indent="-342900" lvl="0" marL="342900" rtl="0" algn="l">
              <a:spcBef>
                <a:spcPts val="592"/>
              </a:spcBef>
              <a:spcAft>
                <a:spcPts val="0"/>
              </a:spcAft>
              <a:buClr>
                <a:schemeClr val="dk1"/>
              </a:buClr>
              <a:buSzPct val="100000"/>
              <a:buChar char="•"/>
            </a:pPr>
            <a:r>
              <a:rPr lang="en-US"/>
              <a:t>Based on all observations.</a:t>
            </a:r>
            <a:endParaRPr/>
          </a:p>
          <a:p>
            <a:pPr indent="-342900" lvl="0" marL="342900" rtl="0" algn="l">
              <a:spcBef>
                <a:spcPts val="592"/>
              </a:spcBef>
              <a:spcAft>
                <a:spcPts val="0"/>
              </a:spcAft>
              <a:buClr>
                <a:schemeClr val="dk1"/>
              </a:buClr>
              <a:buSzPct val="100000"/>
              <a:buChar char="•"/>
            </a:pPr>
            <a:r>
              <a:rPr lang="en-US"/>
              <a:t>Widely used for further mathematical treatment.</a:t>
            </a:r>
            <a:endParaRPr/>
          </a:p>
          <a:p>
            <a:pPr indent="0" lvl="0" marL="0" rtl="0" algn="l">
              <a:spcBef>
                <a:spcPts val="592"/>
              </a:spcBef>
              <a:spcAft>
                <a:spcPts val="0"/>
              </a:spcAft>
              <a:buClr>
                <a:schemeClr val="dk1"/>
              </a:buClr>
              <a:buSzPct val="100000"/>
              <a:buNone/>
            </a:pPr>
            <a:r>
              <a:rPr lang="en-US"/>
              <a:t>Demerit</a:t>
            </a:r>
            <a:endParaRPr/>
          </a:p>
          <a:p>
            <a:pPr indent="-342900" lvl="0" marL="342900" rtl="0" algn="l">
              <a:spcBef>
                <a:spcPts val="592"/>
              </a:spcBef>
              <a:spcAft>
                <a:spcPts val="0"/>
              </a:spcAft>
              <a:buClr>
                <a:schemeClr val="dk1"/>
              </a:buClr>
              <a:buSzPct val="100000"/>
              <a:buChar char="•"/>
            </a:pPr>
            <a:r>
              <a:rPr lang="en-US"/>
              <a:t>Difficult to  compute</a:t>
            </a:r>
            <a:endParaRPr/>
          </a:p>
          <a:p>
            <a:pPr indent="-342900" lvl="0" marL="342900" rtl="0" algn="l">
              <a:spcBef>
                <a:spcPts val="592"/>
              </a:spcBef>
              <a:spcAft>
                <a:spcPts val="0"/>
              </a:spcAft>
              <a:buClr>
                <a:schemeClr val="dk1"/>
              </a:buClr>
              <a:buSzPct val="100000"/>
              <a:buChar char="•"/>
            </a:pPr>
            <a:r>
              <a:rPr lang="en-US"/>
              <a:t>Gives greater weightage to the extreme values as squares of deviations of extreme values will be greater. However ,standard deviation is the best and the most powerful measure of dispersion like the arithmetic mean as average.</a:t>
            </a:r>
            <a:endParaRPr/>
          </a:p>
        </p:txBody>
      </p:sp>
    </p:spTree>
  </p:cSld>
  <p:clrMapOvr>
    <a:masterClrMapping/>
  </p:clrMapOvr>
</p:sld>
</file>

<file path=ppt/slides/slide1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1" name="Shape 1321"/>
        <p:cNvGrpSpPr/>
        <p:nvPr/>
      </p:nvGrpSpPr>
      <p:grpSpPr>
        <a:xfrm>
          <a:off x="0" y="0"/>
          <a:ext cx="0" cy="0"/>
          <a:chOff x="0" y="0"/>
          <a:chExt cx="0" cy="0"/>
        </a:xfrm>
      </p:grpSpPr>
      <p:sp>
        <p:nvSpPr>
          <p:cNvPr id="1322" name="Google Shape;1322;p14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u="sng"/>
              <a:t>Shape of Data</a:t>
            </a:r>
            <a:endParaRPr/>
          </a:p>
        </p:txBody>
      </p:sp>
      <p:sp>
        <p:nvSpPr>
          <p:cNvPr id="1323" name="Google Shape;1323;p144"/>
          <p:cNvSpPr txBox="1"/>
          <p:nvPr>
            <p:ph idx="1" type="body"/>
          </p:nvPr>
        </p:nvSpPr>
        <p:spPr>
          <a:xfrm>
            <a:off x="566738" y="1752600"/>
            <a:ext cx="8577262" cy="42672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Skewness and kurtosis are statistics that describe the shape and symmetry of the distribution. These statistics are displayed with their standard errors.</a:t>
            </a:r>
            <a:endParaRPr/>
          </a:p>
          <a:p>
            <a:pPr indent="-139700" lvl="0" marL="342900" rtl="0" algn="l">
              <a:spcBef>
                <a:spcPts val="640"/>
              </a:spcBef>
              <a:spcAft>
                <a:spcPts val="0"/>
              </a:spcAft>
              <a:buClr>
                <a:schemeClr val="dk1"/>
              </a:buClr>
              <a:buSzPts val="3200"/>
              <a:buNone/>
            </a:pPr>
            <a:r>
              <a:t/>
            </a:r>
            <a:endParaRPr/>
          </a:p>
          <a:p>
            <a:pPr indent="-342900" lvl="0" marL="342900" rtl="0" algn="l">
              <a:spcBef>
                <a:spcPts val="640"/>
              </a:spcBef>
              <a:spcAft>
                <a:spcPts val="0"/>
              </a:spcAft>
              <a:buClr>
                <a:schemeClr val="dk1"/>
              </a:buClr>
              <a:buSzPts val="3200"/>
              <a:buChar char="•"/>
            </a:pPr>
            <a:r>
              <a:rPr lang="en-US"/>
              <a:t>Shape of data is measured by </a:t>
            </a:r>
            <a:endParaRPr/>
          </a:p>
          <a:p>
            <a:pPr indent="-285750" lvl="1" marL="742950" rtl="0" algn="l">
              <a:spcBef>
                <a:spcPts val="560"/>
              </a:spcBef>
              <a:spcAft>
                <a:spcPts val="0"/>
              </a:spcAft>
              <a:buClr>
                <a:schemeClr val="dk1"/>
              </a:buClr>
              <a:buSzPts val="2800"/>
              <a:buChar char="–"/>
            </a:pPr>
            <a:r>
              <a:rPr lang="en-US"/>
              <a:t>Skewness </a:t>
            </a:r>
            <a:endParaRPr/>
          </a:p>
          <a:p>
            <a:pPr indent="-285750" lvl="1" marL="742950" rtl="0" algn="l">
              <a:spcBef>
                <a:spcPts val="560"/>
              </a:spcBef>
              <a:spcAft>
                <a:spcPts val="0"/>
              </a:spcAft>
              <a:buClr>
                <a:schemeClr val="dk1"/>
              </a:buClr>
              <a:buSzPts val="2800"/>
              <a:buChar char="–"/>
            </a:pPr>
            <a:r>
              <a:rPr lang="en-US"/>
              <a:t>Kurtosis</a:t>
            </a:r>
            <a:endParaRPr/>
          </a:p>
          <a:p>
            <a:pPr indent="-342900" lvl="0" marL="342900" rtl="0" algn="l">
              <a:spcBef>
                <a:spcPts val="640"/>
              </a:spcBef>
              <a:spcAft>
                <a:spcPts val="0"/>
              </a:spcAft>
              <a:buClr>
                <a:schemeClr val="dk1"/>
              </a:buClr>
              <a:buSzPts val="3200"/>
              <a:buFont typeface="Noto Sans Symbols"/>
              <a:buNone/>
            </a:pPr>
            <a:r>
              <a:t/>
            </a:r>
            <a:endParaRPr/>
          </a:p>
          <a:p>
            <a:pPr indent="-342900" lvl="0" marL="342900" rtl="0" algn="l">
              <a:spcBef>
                <a:spcPts val="640"/>
              </a:spcBef>
              <a:spcAft>
                <a:spcPts val="0"/>
              </a:spcAft>
              <a:buClr>
                <a:schemeClr val="dk1"/>
              </a:buClr>
              <a:buSzPts val="3200"/>
              <a:buFont typeface="Noto Sans Symbols"/>
              <a:buNone/>
            </a:pPr>
            <a:r>
              <a:t/>
            </a:r>
            <a:endParaRPr/>
          </a:p>
          <a:p>
            <a:pPr indent="-285750" lvl="1" marL="742950" rtl="0" algn="l">
              <a:spcBef>
                <a:spcPts val="560"/>
              </a:spcBef>
              <a:spcAft>
                <a:spcPts val="0"/>
              </a:spcAft>
              <a:buClr>
                <a:schemeClr val="dk1"/>
              </a:buClr>
              <a:buSzPts val="2800"/>
              <a:buFont typeface="Noto Sans Symbols"/>
              <a:buNone/>
            </a:pPr>
            <a:r>
              <a:t/>
            </a:r>
            <a:endParaRPr/>
          </a:p>
        </p:txBody>
      </p:sp>
    </p:spTree>
  </p:cSld>
  <p:clrMapOvr>
    <a:masterClrMapping/>
  </p:clrMapOvr>
</p:sld>
</file>

<file path=ppt/slides/slide1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7" name="Shape 1327"/>
        <p:cNvGrpSpPr/>
        <p:nvPr/>
      </p:nvGrpSpPr>
      <p:grpSpPr>
        <a:xfrm>
          <a:off x="0" y="0"/>
          <a:ext cx="0" cy="0"/>
          <a:chOff x="0" y="0"/>
          <a:chExt cx="0" cy="0"/>
        </a:xfrm>
      </p:grpSpPr>
      <p:sp>
        <p:nvSpPr>
          <p:cNvPr id="1328" name="Google Shape;1328;p145"/>
          <p:cNvSpPr txBox="1"/>
          <p:nvPr>
            <p:ph type="ctrTitle"/>
          </p:nvPr>
        </p:nvSpPr>
        <p:spPr>
          <a:xfrm>
            <a:off x="971550" y="476250"/>
            <a:ext cx="7772400" cy="649288"/>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2800"/>
              <a:buFont typeface="Calibri"/>
              <a:buNone/>
            </a:pPr>
            <a:r>
              <a:rPr lang="en-US" sz="2800" u="sng"/>
              <a:t>The Shape of Distributions </a:t>
            </a:r>
            <a:endParaRPr/>
          </a:p>
        </p:txBody>
      </p:sp>
      <p:sp>
        <p:nvSpPr>
          <p:cNvPr id="1329" name="Google Shape;1329;p145"/>
          <p:cNvSpPr txBox="1"/>
          <p:nvPr/>
        </p:nvSpPr>
        <p:spPr>
          <a:xfrm>
            <a:off x="611188" y="1484313"/>
            <a:ext cx="7921625" cy="1006475"/>
          </a:xfrm>
          <a:prstGeom prst="rect">
            <a:avLst/>
          </a:prstGeom>
          <a:noFill/>
          <a:ln>
            <a:noFill/>
          </a:ln>
        </p:spPr>
        <p:txBody>
          <a:bodyPr anchorCtr="0" anchor="t" bIns="45700" lIns="91425" spcFirstLastPara="1" rIns="91425" wrap="square" tIns="45700">
            <a:spAutoFit/>
          </a:bodyPr>
          <a:lstStyle/>
          <a:p>
            <a:pPr indent="-152400" lvl="0" marL="0" marR="0" rtl="0" algn="l">
              <a:spcBef>
                <a:spcPts val="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 Measures for skewness and kurtosis</a:t>
            </a:r>
            <a:endParaRPr/>
          </a:p>
          <a:p>
            <a:pPr indent="-347663" lvl="1" marL="711200" marR="0" rtl="0" algn="l">
              <a:spcBef>
                <a:spcPts val="0"/>
              </a:spcBef>
              <a:spcAft>
                <a:spcPts val="0"/>
              </a:spcAft>
              <a:buNone/>
            </a:pPr>
            <a:r>
              <a:rPr b="0" i="0" lang="en-US" sz="1800" u="none" cap="none" strike="noStrike">
                <a:solidFill>
                  <a:schemeClr val="dk1"/>
                </a:solidFill>
                <a:latin typeface="Times New Roman"/>
                <a:ea typeface="Times New Roman"/>
                <a:cs typeface="Times New Roman"/>
                <a:sym typeface="Times New Roman"/>
              </a:rPr>
              <a:t>Measures for skewness and kurtosis tell us therfore more about a distribution</a:t>
            </a:r>
            <a:endParaRPr/>
          </a:p>
        </p:txBody>
      </p:sp>
      <p:sp>
        <p:nvSpPr>
          <p:cNvPr id="1330" name="Google Shape;1330;p145"/>
          <p:cNvSpPr txBox="1"/>
          <p:nvPr/>
        </p:nvSpPr>
        <p:spPr>
          <a:xfrm>
            <a:off x="611188" y="3716338"/>
            <a:ext cx="7921625" cy="2838450"/>
          </a:xfrm>
          <a:prstGeom prst="rect">
            <a:avLst/>
          </a:prstGeom>
          <a:noFill/>
          <a:ln>
            <a:noFill/>
          </a:ln>
        </p:spPr>
        <p:txBody>
          <a:bodyPr anchorCtr="0" anchor="t" bIns="45700" lIns="91425" spcFirstLastPara="1" rIns="91425" wrap="square" tIns="45700">
            <a:spAutoFit/>
          </a:bodyPr>
          <a:lstStyle/>
          <a:p>
            <a:pPr indent="-347663" lvl="1" marL="711200" marR="0" rtl="0" algn="l">
              <a:spcBef>
                <a:spcPts val="0"/>
              </a:spcBef>
              <a:spcAft>
                <a:spcPts val="0"/>
              </a:spcAft>
              <a:buNone/>
            </a:pPr>
            <a:r>
              <a:rPr b="0" i="0" lang="en-US" sz="1800" u="none" cap="none" strike="noStrike">
                <a:solidFill>
                  <a:schemeClr val="dk1"/>
                </a:solidFill>
                <a:latin typeface="Times New Roman"/>
                <a:ea typeface="Times New Roman"/>
                <a:cs typeface="Times New Roman"/>
                <a:sym typeface="Times New Roman"/>
              </a:rPr>
              <a:t>Skewness and kurtosis of a normal distributed variable are zero and three, respectively</a:t>
            </a:r>
            <a:endParaRPr/>
          </a:p>
          <a:p>
            <a:pPr indent="0" lvl="0" marL="0" marR="0" rtl="0" algn="l">
              <a:spcBef>
                <a:spcPts val="0"/>
              </a:spcBef>
              <a:spcAft>
                <a:spcPts val="0"/>
              </a:spcAft>
              <a:buNone/>
            </a:pPr>
            <a:r>
              <a:rPr lang="en-US" sz="1800" u="sng">
                <a:solidFill>
                  <a:schemeClr val="dk1"/>
                </a:solidFill>
                <a:latin typeface="Times New Roman"/>
                <a:ea typeface="Times New Roman"/>
                <a:cs typeface="Times New Roman"/>
                <a:sym typeface="Times New Roman"/>
              </a:rPr>
              <a:t>Skewness:</a:t>
            </a:r>
            <a:endParaRPr/>
          </a:p>
          <a:p>
            <a:pPr indent="-166687" lvl="2" marL="1081088" marR="0" rtl="0" algn="l">
              <a:spcBef>
                <a:spcPts val="0"/>
              </a:spcBef>
              <a:spcAft>
                <a:spcPts val="0"/>
              </a:spcAft>
              <a:buClr>
                <a:schemeClr val="dk1"/>
              </a:buClr>
              <a:buSzPts val="1800"/>
              <a:buFont typeface="Times New Roman"/>
              <a:buChar char="•"/>
            </a:pPr>
            <a:r>
              <a:rPr b="0" i="0" lang="en-US" sz="1800" u="none" cap="none" strike="noStrike">
                <a:solidFill>
                  <a:schemeClr val="dk1"/>
                </a:solidFill>
                <a:latin typeface="Times New Roman"/>
                <a:ea typeface="Times New Roman"/>
                <a:cs typeface="Times New Roman"/>
                <a:sym typeface="Times New Roman"/>
              </a:rPr>
              <a:t>a</a:t>
            </a:r>
            <a:r>
              <a:rPr b="0" baseline="-25000" i="0" lang="en-US" sz="1800" u="none" cap="none" strike="noStrike">
                <a:solidFill>
                  <a:schemeClr val="dk1"/>
                </a:solidFill>
                <a:latin typeface="Times New Roman"/>
                <a:ea typeface="Times New Roman"/>
                <a:cs typeface="Times New Roman"/>
                <a:sym typeface="Times New Roman"/>
              </a:rPr>
              <a:t>3</a:t>
            </a:r>
            <a:r>
              <a:rPr b="0" i="0" lang="en-US" sz="1800" u="none" cap="none" strike="noStrike">
                <a:solidFill>
                  <a:schemeClr val="dk1"/>
                </a:solidFill>
                <a:latin typeface="Times New Roman"/>
                <a:ea typeface="Times New Roman"/>
                <a:cs typeface="Times New Roman"/>
                <a:sym typeface="Times New Roman"/>
              </a:rPr>
              <a:t> &gt; 0 distribution skewed to the right/ positively skewed	</a:t>
            </a:r>
            <a:endParaRPr/>
          </a:p>
          <a:p>
            <a:pPr indent="-166687" lvl="2" marL="1081088" marR="0" rtl="0" algn="l">
              <a:spcBef>
                <a:spcPts val="0"/>
              </a:spcBef>
              <a:spcAft>
                <a:spcPts val="0"/>
              </a:spcAft>
              <a:buClr>
                <a:schemeClr val="dk1"/>
              </a:buClr>
              <a:buSzPts val="1800"/>
              <a:buFont typeface="Times New Roman"/>
              <a:buChar char="•"/>
            </a:pPr>
            <a:r>
              <a:rPr b="0" i="0" lang="en-US" sz="1800" u="none" cap="none" strike="noStrike">
                <a:solidFill>
                  <a:schemeClr val="dk1"/>
                </a:solidFill>
                <a:latin typeface="Times New Roman"/>
                <a:ea typeface="Times New Roman"/>
                <a:cs typeface="Times New Roman"/>
                <a:sym typeface="Times New Roman"/>
              </a:rPr>
              <a:t>a</a:t>
            </a:r>
            <a:r>
              <a:rPr b="0" baseline="-25000" i="0" lang="en-US" sz="1800" u="none" cap="none" strike="noStrike">
                <a:solidFill>
                  <a:schemeClr val="dk1"/>
                </a:solidFill>
                <a:latin typeface="Times New Roman"/>
                <a:ea typeface="Times New Roman"/>
                <a:cs typeface="Times New Roman"/>
                <a:sym typeface="Times New Roman"/>
              </a:rPr>
              <a:t>3</a:t>
            </a:r>
            <a:r>
              <a:rPr b="0" i="0" lang="en-US" sz="1800" u="none" cap="none" strike="noStrike">
                <a:solidFill>
                  <a:schemeClr val="dk1"/>
                </a:solidFill>
                <a:latin typeface="Times New Roman"/>
                <a:ea typeface="Times New Roman"/>
                <a:cs typeface="Times New Roman"/>
                <a:sym typeface="Times New Roman"/>
              </a:rPr>
              <a:t> &lt; 0 distribution skewed to the left/ negatively skewed</a:t>
            </a:r>
            <a:endParaRPr/>
          </a:p>
          <a:p>
            <a:pPr indent="-347663" lvl="1" marL="711200" marR="0" rtl="0" algn="l">
              <a:spcBef>
                <a:spcPts val="0"/>
              </a:spcBef>
              <a:spcAft>
                <a:spcPts val="0"/>
              </a:spcAft>
              <a:buNone/>
            </a:pPr>
            <a:r>
              <a:rPr b="0" i="0" lang="en-US" sz="1800" u="sng" cap="none" strike="noStrike">
                <a:solidFill>
                  <a:schemeClr val="dk1"/>
                </a:solidFill>
                <a:latin typeface="Times New Roman"/>
                <a:ea typeface="Times New Roman"/>
                <a:cs typeface="Times New Roman"/>
                <a:sym typeface="Times New Roman"/>
              </a:rPr>
              <a:t>Kurtosis:</a:t>
            </a:r>
            <a:endParaRPr/>
          </a:p>
          <a:p>
            <a:pPr indent="-166687" lvl="2" marL="1081088" marR="0" rtl="0" algn="l">
              <a:spcBef>
                <a:spcPts val="0"/>
              </a:spcBef>
              <a:spcAft>
                <a:spcPts val="0"/>
              </a:spcAft>
              <a:buClr>
                <a:schemeClr val="dk1"/>
              </a:buClr>
              <a:buSzPts val="1800"/>
              <a:buFont typeface="Times New Roman"/>
              <a:buChar char="•"/>
            </a:pPr>
            <a:r>
              <a:rPr b="0" i="0" lang="en-US" sz="1800" u="none" cap="none" strike="noStrike">
                <a:solidFill>
                  <a:schemeClr val="dk1"/>
                </a:solidFill>
                <a:latin typeface="Times New Roman"/>
                <a:ea typeface="Times New Roman"/>
                <a:cs typeface="Times New Roman"/>
                <a:sym typeface="Times New Roman"/>
              </a:rPr>
              <a:t>a</a:t>
            </a:r>
            <a:r>
              <a:rPr b="0" baseline="-25000" i="0" lang="en-US" sz="1800" u="none" cap="none" strike="noStrike">
                <a:solidFill>
                  <a:schemeClr val="dk1"/>
                </a:solidFill>
                <a:latin typeface="Times New Roman"/>
                <a:ea typeface="Times New Roman"/>
                <a:cs typeface="Times New Roman"/>
                <a:sym typeface="Times New Roman"/>
              </a:rPr>
              <a:t>4</a:t>
            </a:r>
            <a:r>
              <a:rPr b="0" i="0" lang="en-US" sz="1800" u="none" cap="none" strike="noStrike">
                <a:solidFill>
                  <a:schemeClr val="dk1"/>
                </a:solidFill>
                <a:latin typeface="Times New Roman"/>
                <a:ea typeface="Times New Roman"/>
                <a:cs typeface="Times New Roman"/>
                <a:sym typeface="Times New Roman"/>
              </a:rPr>
              <a:t> &gt; 3 thinner tails &amp;  higher peak than a normal distribution</a:t>
            </a:r>
            <a:endParaRPr/>
          </a:p>
          <a:p>
            <a:pPr indent="-166687" lvl="2" marL="1081088" marR="0" rtl="0" algn="l">
              <a:spcBef>
                <a:spcPts val="0"/>
              </a:spcBef>
              <a:spcAft>
                <a:spcPts val="0"/>
              </a:spcAft>
              <a:buClr>
                <a:schemeClr val="dk1"/>
              </a:buClr>
              <a:buSzPts val="1800"/>
              <a:buFont typeface="Times New Roman"/>
              <a:buChar char="•"/>
            </a:pPr>
            <a:r>
              <a:rPr b="0" i="0" lang="en-US" sz="1800" u="none" cap="none" strike="noStrike">
                <a:solidFill>
                  <a:schemeClr val="dk1"/>
                </a:solidFill>
                <a:latin typeface="Times New Roman"/>
                <a:ea typeface="Times New Roman"/>
                <a:cs typeface="Times New Roman"/>
                <a:sym typeface="Times New Roman"/>
              </a:rPr>
              <a:t>a</a:t>
            </a:r>
            <a:r>
              <a:rPr b="0" baseline="-25000" i="0" lang="en-US" sz="1800" u="none" cap="none" strike="noStrike">
                <a:solidFill>
                  <a:schemeClr val="dk1"/>
                </a:solidFill>
                <a:latin typeface="Times New Roman"/>
                <a:ea typeface="Times New Roman"/>
                <a:cs typeface="Times New Roman"/>
                <a:sym typeface="Times New Roman"/>
              </a:rPr>
              <a:t>4</a:t>
            </a:r>
            <a:r>
              <a:rPr b="0" i="0" lang="en-US" sz="1800" u="none" cap="none" strike="noStrike">
                <a:solidFill>
                  <a:schemeClr val="dk1"/>
                </a:solidFill>
                <a:latin typeface="Times New Roman"/>
                <a:ea typeface="Times New Roman"/>
                <a:cs typeface="Times New Roman"/>
                <a:sym typeface="Times New Roman"/>
              </a:rPr>
              <a:t> &lt; 3 thicker tails &amp; lower peak compared to a normal distribution</a:t>
            </a:r>
            <a:endParaRPr b="0" i="0" sz="1800" u="none" cap="none" strike="noStrike">
              <a:solidFill>
                <a:schemeClr val="dk1"/>
              </a:solidFill>
              <a:latin typeface="Times New Roman"/>
              <a:ea typeface="Times New Roman"/>
              <a:cs typeface="Times New Roman"/>
              <a:sym typeface="Times New Roman"/>
            </a:endParaRPr>
          </a:p>
          <a:p>
            <a:pPr indent="-347663" lvl="1" marL="711200" marR="0" rtl="0" algn="l">
              <a:spcBef>
                <a:spcPts val="0"/>
              </a:spcBef>
              <a:spcAft>
                <a:spcPts val="0"/>
              </a:spcAft>
              <a:buNone/>
            </a:pPr>
            <a:r>
              <a:rPr b="0" i="0" lang="en-US" sz="1800" u="none" cap="none" strike="noStrike">
                <a:solidFill>
                  <a:schemeClr val="dk1"/>
                </a:solidFill>
                <a:latin typeface="Times New Roman"/>
                <a:ea typeface="Times New Roman"/>
                <a:cs typeface="Times New Roman"/>
                <a:sym typeface="Times New Roman"/>
              </a:rPr>
              <a:t>For a meaningful and comparable measure of a4, the distribution should be symmetrical (hence again the need to have a normal distribution)</a:t>
            </a:r>
            <a:endParaRPr/>
          </a:p>
        </p:txBody>
      </p:sp>
      <p:graphicFrame>
        <p:nvGraphicFramePr>
          <p:cNvPr id="1331" name="Google Shape;1331;p145"/>
          <p:cNvGraphicFramePr/>
          <p:nvPr/>
        </p:nvGraphicFramePr>
        <p:xfrm>
          <a:off x="611188" y="2513013"/>
          <a:ext cx="3806825" cy="1060450"/>
        </p:xfrm>
        <a:graphic>
          <a:graphicData uri="http://schemas.openxmlformats.org/presentationml/2006/ole">
            <mc:AlternateContent>
              <mc:Choice Requires="v">
                <p:oleObj r:id="rId4" imgH="1060450" imgW="3806825" progId="" spid="_x0000_s1">
                  <p:embed/>
                </p:oleObj>
              </mc:Choice>
              <mc:Fallback>
                <p:oleObj r:id="rId5" imgH="1060450" imgW="3806825" progId="">
                  <p:embed/>
                  <p:pic>
                    <p:nvPicPr>
                      <p:cNvPr id="1331" name="Google Shape;1331;p145"/>
                      <p:cNvPicPr preferRelativeResize="0"/>
                      <p:nvPr/>
                    </p:nvPicPr>
                    <p:blipFill rotWithShape="1">
                      <a:blip r:embed="rId6">
                        <a:alphaModFix/>
                      </a:blip>
                      <a:srcRect b="0" l="0" r="0" t="0"/>
                      <a:stretch/>
                    </p:blipFill>
                    <p:spPr>
                      <a:xfrm>
                        <a:off x="611188" y="2513013"/>
                        <a:ext cx="3806825" cy="1060450"/>
                      </a:xfrm>
                      <a:prstGeom prst="rect">
                        <a:avLst/>
                      </a:prstGeom>
                      <a:solidFill>
                        <a:schemeClr val="dk2"/>
                      </a:solidFill>
                      <a:ln>
                        <a:noFill/>
                      </a:ln>
                    </p:spPr>
                  </p:pic>
                </p:oleObj>
              </mc:Fallback>
            </mc:AlternateContent>
          </a:graphicData>
        </a:graphic>
      </p:graphicFrame>
      <p:graphicFrame>
        <p:nvGraphicFramePr>
          <p:cNvPr id="1332" name="Google Shape;1332;p145"/>
          <p:cNvGraphicFramePr/>
          <p:nvPr/>
        </p:nvGraphicFramePr>
        <p:xfrm>
          <a:off x="4667250" y="2509838"/>
          <a:ext cx="3613150" cy="1063625"/>
        </p:xfrm>
        <a:graphic>
          <a:graphicData uri="http://schemas.openxmlformats.org/presentationml/2006/ole">
            <mc:AlternateContent>
              <mc:Choice Requires="v">
                <p:oleObj r:id="rId7" imgH="1063625" imgW="3613150" progId="" spid="_x0000_s2">
                  <p:embed/>
                </p:oleObj>
              </mc:Choice>
              <mc:Fallback>
                <p:oleObj r:id="rId8" imgH="1063625" imgW="3613150" progId="">
                  <p:embed/>
                  <p:pic>
                    <p:nvPicPr>
                      <p:cNvPr id="1332" name="Google Shape;1332;p145"/>
                      <p:cNvPicPr preferRelativeResize="0"/>
                      <p:nvPr/>
                    </p:nvPicPr>
                    <p:blipFill rotWithShape="1">
                      <a:blip r:embed="rId9">
                        <a:alphaModFix/>
                      </a:blip>
                      <a:srcRect b="0" l="0" r="0" t="0"/>
                      <a:stretch/>
                    </p:blipFill>
                    <p:spPr>
                      <a:xfrm>
                        <a:off x="4667250" y="2509838"/>
                        <a:ext cx="3613150" cy="1063625"/>
                      </a:xfrm>
                      <a:prstGeom prst="rect">
                        <a:avLst/>
                      </a:prstGeom>
                      <a:solidFill>
                        <a:schemeClr val="dk2"/>
                      </a:solidFill>
                      <a:ln>
                        <a:noFill/>
                      </a:ln>
                    </p:spPr>
                  </p:pic>
                </p:oleObj>
              </mc:Fallback>
            </mc:AlternateContent>
          </a:graphicData>
        </a:graphic>
      </p:graphicFrame>
    </p:spTree>
  </p:cSld>
  <p:clrMapOvr>
    <a:masterClrMapping/>
  </p:clrMapOvr>
</p:sld>
</file>

<file path=ppt/slides/slide1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7" name="Shape 1337"/>
        <p:cNvGrpSpPr/>
        <p:nvPr/>
      </p:nvGrpSpPr>
      <p:grpSpPr>
        <a:xfrm>
          <a:off x="0" y="0"/>
          <a:ext cx="0" cy="0"/>
          <a:chOff x="0" y="0"/>
          <a:chExt cx="0" cy="0"/>
        </a:xfrm>
      </p:grpSpPr>
      <p:sp>
        <p:nvSpPr>
          <p:cNvPr id="1338" name="Google Shape;1338;p146"/>
          <p:cNvSpPr txBox="1"/>
          <p:nvPr>
            <p:ph type="title"/>
          </p:nvPr>
        </p:nvSpPr>
        <p:spPr>
          <a:xfrm>
            <a:off x="457200" y="152400"/>
            <a:ext cx="8229600" cy="792163"/>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hlink"/>
              </a:buClr>
              <a:buSzPts val="3600"/>
              <a:buFont typeface="Calibri"/>
              <a:buNone/>
            </a:pPr>
            <a:r>
              <a:rPr b="1" lang="en-US" sz="3600">
                <a:solidFill>
                  <a:schemeClr val="hlink"/>
                </a:solidFill>
              </a:rPr>
              <a:t>Measures of Skewness and Kurtosis</a:t>
            </a:r>
            <a:endParaRPr/>
          </a:p>
        </p:txBody>
      </p:sp>
      <p:sp>
        <p:nvSpPr>
          <p:cNvPr id="1339" name="Google Shape;1339;p146"/>
          <p:cNvSpPr txBox="1"/>
          <p:nvPr>
            <p:ph idx="1" type="body"/>
          </p:nvPr>
        </p:nvSpPr>
        <p:spPr>
          <a:xfrm>
            <a:off x="381000" y="990600"/>
            <a:ext cx="8610600" cy="5638800"/>
          </a:xfrm>
          <a:prstGeom prst="rect">
            <a:avLst/>
          </a:prstGeom>
          <a:solidFill>
            <a:srgbClr val="99CCFF"/>
          </a:solidFill>
          <a:ln>
            <a:noFill/>
          </a:ln>
        </p:spPr>
        <p:txBody>
          <a:bodyPr anchorCtr="0" anchor="t" bIns="45700" lIns="91425" spcFirstLastPara="1" rIns="91425" wrap="square" tIns="45700">
            <a:normAutofit/>
          </a:bodyPr>
          <a:lstStyle/>
          <a:p>
            <a:pPr indent="-342900" lvl="0" marL="342900" rtl="0" algn="l">
              <a:lnSpc>
                <a:spcPct val="110000"/>
              </a:lnSpc>
              <a:spcBef>
                <a:spcPts val="0"/>
              </a:spcBef>
              <a:spcAft>
                <a:spcPts val="0"/>
              </a:spcAft>
              <a:buClr>
                <a:schemeClr val="dk1"/>
              </a:buClr>
              <a:buSzPts val="2800"/>
              <a:buChar char="•"/>
            </a:pPr>
            <a:r>
              <a:rPr lang="en-US" sz="2800"/>
              <a:t>A fundamental task in many statistical analyses is to characterize the </a:t>
            </a:r>
            <a:r>
              <a:rPr b="1" lang="en-US" sz="2800">
                <a:solidFill>
                  <a:schemeClr val="accent2"/>
                </a:solidFill>
              </a:rPr>
              <a:t>location</a:t>
            </a:r>
            <a:r>
              <a:rPr lang="en-US" sz="2800"/>
              <a:t> and </a:t>
            </a:r>
            <a:r>
              <a:rPr b="1" lang="en-US" sz="2800">
                <a:solidFill>
                  <a:schemeClr val="accent2"/>
                </a:solidFill>
              </a:rPr>
              <a:t>variability</a:t>
            </a:r>
            <a:r>
              <a:rPr lang="en-US" sz="2800"/>
              <a:t> of a data set (Measures of </a:t>
            </a:r>
            <a:r>
              <a:rPr b="1" lang="en-US" sz="2800">
                <a:solidFill>
                  <a:schemeClr val="hlink"/>
                </a:solidFill>
              </a:rPr>
              <a:t>central tendency</a:t>
            </a:r>
            <a:r>
              <a:rPr lang="en-US" sz="2800"/>
              <a:t> vs. measures of </a:t>
            </a:r>
            <a:r>
              <a:rPr b="1" lang="en-US" sz="2800">
                <a:solidFill>
                  <a:schemeClr val="hlink"/>
                </a:solidFill>
              </a:rPr>
              <a:t>dispersion)</a:t>
            </a:r>
            <a:endParaRPr/>
          </a:p>
          <a:p>
            <a:pPr indent="-342900" lvl="0" marL="342900" rtl="0" algn="l">
              <a:lnSpc>
                <a:spcPct val="110000"/>
              </a:lnSpc>
              <a:spcBef>
                <a:spcPts val="840"/>
              </a:spcBef>
              <a:spcAft>
                <a:spcPts val="0"/>
              </a:spcAft>
              <a:buClr>
                <a:schemeClr val="dk1"/>
              </a:buClr>
              <a:buSzPts val="2800"/>
              <a:buChar char="•"/>
            </a:pPr>
            <a:r>
              <a:rPr lang="en-US" sz="2800"/>
              <a:t>Both measures tell us nothing about the </a:t>
            </a:r>
            <a:r>
              <a:rPr b="1" lang="en-US" sz="2800">
                <a:solidFill>
                  <a:schemeClr val="accent2"/>
                </a:solidFill>
              </a:rPr>
              <a:t>shape</a:t>
            </a:r>
            <a:r>
              <a:rPr lang="en-US" sz="2800"/>
              <a:t> of the distribution</a:t>
            </a:r>
            <a:endParaRPr/>
          </a:p>
          <a:p>
            <a:pPr indent="-342900" lvl="0" marL="342900" rtl="0" algn="l">
              <a:lnSpc>
                <a:spcPct val="110000"/>
              </a:lnSpc>
              <a:spcBef>
                <a:spcPts val="840"/>
              </a:spcBef>
              <a:spcAft>
                <a:spcPts val="0"/>
              </a:spcAft>
              <a:buClr>
                <a:schemeClr val="dk1"/>
              </a:buClr>
              <a:buSzPts val="2800"/>
              <a:buChar char="•"/>
            </a:pPr>
            <a:r>
              <a:rPr lang="en-US" sz="2800"/>
              <a:t>A </a:t>
            </a:r>
            <a:r>
              <a:rPr b="1" lang="en-US" sz="2800">
                <a:solidFill>
                  <a:schemeClr val="accent2"/>
                </a:solidFill>
              </a:rPr>
              <a:t>further</a:t>
            </a:r>
            <a:r>
              <a:rPr lang="en-US" sz="2800"/>
              <a:t> characterization of the data includes </a:t>
            </a:r>
            <a:r>
              <a:rPr b="1" lang="en-US" sz="2800">
                <a:solidFill>
                  <a:schemeClr val="accent2"/>
                </a:solidFill>
              </a:rPr>
              <a:t>skewness</a:t>
            </a:r>
            <a:r>
              <a:rPr lang="en-US" sz="2800"/>
              <a:t> and </a:t>
            </a:r>
            <a:r>
              <a:rPr b="1" lang="en-US" sz="2800">
                <a:solidFill>
                  <a:schemeClr val="accent2"/>
                </a:solidFill>
              </a:rPr>
              <a:t>kurtosis</a:t>
            </a:r>
            <a:r>
              <a:rPr lang="en-US" sz="2800"/>
              <a:t> </a:t>
            </a:r>
            <a:endParaRPr/>
          </a:p>
          <a:p>
            <a:pPr indent="-342900" lvl="0" marL="342900" rtl="0" algn="l">
              <a:lnSpc>
                <a:spcPct val="110000"/>
              </a:lnSpc>
              <a:spcBef>
                <a:spcPts val="840"/>
              </a:spcBef>
              <a:spcAft>
                <a:spcPts val="0"/>
              </a:spcAft>
              <a:buClr>
                <a:schemeClr val="dk1"/>
              </a:buClr>
              <a:buSzPts val="2800"/>
              <a:buChar char="•"/>
            </a:pPr>
            <a:r>
              <a:rPr lang="en-US" sz="2800"/>
              <a:t>The </a:t>
            </a:r>
            <a:r>
              <a:rPr b="1" lang="en-US" sz="2800">
                <a:solidFill>
                  <a:schemeClr val="accent2"/>
                </a:solidFill>
              </a:rPr>
              <a:t>histogram</a:t>
            </a:r>
            <a:r>
              <a:rPr lang="en-US" sz="2800"/>
              <a:t> is an effective </a:t>
            </a:r>
            <a:r>
              <a:rPr b="1" lang="en-US" sz="2800">
                <a:solidFill>
                  <a:schemeClr val="accent2"/>
                </a:solidFill>
              </a:rPr>
              <a:t>graphical</a:t>
            </a:r>
            <a:r>
              <a:rPr lang="en-US" sz="2800"/>
              <a:t> technique for showing both the </a:t>
            </a:r>
            <a:r>
              <a:rPr b="1" lang="en-US" sz="2800">
                <a:solidFill>
                  <a:schemeClr val="hlink"/>
                </a:solidFill>
              </a:rPr>
              <a:t>skewness</a:t>
            </a:r>
            <a:r>
              <a:rPr lang="en-US" sz="2800"/>
              <a:t> and </a:t>
            </a:r>
            <a:r>
              <a:rPr b="1" lang="en-US" sz="2800">
                <a:solidFill>
                  <a:schemeClr val="hlink"/>
                </a:solidFill>
              </a:rPr>
              <a:t>kurtosis</a:t>
            </a:r>
            <a:r>
              <a:rPr lang="en-US" sz="2800"/>
              <a:t> of a data set </a:t>
            </a:r>
            <a:endParaRPr/>
          </a:p>
        </p:txBody>
      </p:sp>
    </p:spTree>
  </p:cSld>
  <p:clrMapOvr>
    <a:masterClrMapping/>
  </p:clrMapOvr>
</p:sld>
</file>

<file path=ppt/slides/slide1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4" name="Shape 1344"/>
        <p:cNvGrpSpPr/>
        <p:nvPr/>
      </p:nvGrpSpPr>
      <p:grpSpPr>
        <a:xfrm>
          <a:off x="0" y="0"/>
          <a:ext cx="0" cy="0"/>
          <a:chOff x="0" y="0"/>
          <a:chExt cx="0" cy="0"/>
        </a:xfrm>
      </p:grpSpPr>
      <p:sp>
        <p:nvSpPr>
          <p:cNvPr id="1345" name="Google Shape;1345;p147"/>
          <p:cNvSpPr txBox="1"/>
          <p:nvPr>
            <p:ph idx="1" type="body"/>
          </p:nvPr>
        </p:nvSpPr>
        <p:spPr>
          <a:xfrm>
            <a:off x="228600" y="1219200"/>
            <a:ext cx="8763000" cy="5181600"/>
          </a:xfrm>
          <a:prstGeom prst="rect">
            <a:avLst/>
          </a:prstGeom>
          <a:solidFill>
            <a:srgbClr val="99CCFF"/>
          </a:solidFill>
          <a:ln>
            <a:noFill/>
          </a:ln>
        </p:spPr>
        <p:txBody>
          <a:bodyPr anchorCtr="0" anchor="t" bIns="45700" lIns="91425" spcFirstLastPara="1" rIns="91425" wrap="square" tIns="45700">
            <a:normAutofit/>
          </a:bodyPr>
          <a:lstStyle/>
          <a:p>
            <a:pPr indent="-342900" lvl="0" marL="342900" rtl="0" algn="l">
              <a:lnSpc>
                <a:spcPct val="110000"/>
              </a:lnSpc>
              <a:spcBef>
                <a:spcPts val="0"/>
              </a:spcBef>
              <a:spcAft>
                <a:spcPts val="0"/>
              </a:spcAft>
              <a:buClr>
                <a:schemeClr val="accent2"/>
              </a:buClr>
              <a:buSzPts val="2800"/>
              <a:buChar char="•"/>
            </a:pPr>
            <a:r>
              <a:rPr b="1" lang="en-US" sz="2800">
                <a:solidFill>
                  <a:schemeClr val="accent2"/>
                </a:solidFill>
              </a:rPr>
              <a:t>Skewness</a:t>
            </a:r>
            <a:r>
              <a:rPr lang="en-US" sz="2800"/>
              <a:t> measures the degree of asymmetry exhibited by the data</a:t>
            </a:r>
            <a:endParaRPr/>
          </a:p>
          <a:p>
            <a:pPr indent="-165100" lvl="0" marL="342900" rtl="0" algn="l">
              <a:lnSpc>
                <a:spcPct val="110000"/>
              </a:lnSpc>
              <a:spcBef>
                <a:spcPts val="1120"/>
              </a:spcBef>
              <a:spcAft>
                <a:spcPts val="0"/>
              </a:spcAft>
              <a:buClr>
                <a:schemeClr val="dk1"/>
              </a:buClr>
              <a:buSzPts val="2800"/>
              <a:buNone/>
            </a:pPr>
            <a:r>
              <a:t/>
            </a:r>
            <a:endParaRPr sz="2800"/>
          </a:p>
          <a:p>
            <a:pPr indent="-165100" lvl="0" marL="342900" rtl="0" algn="l">
              <a:lnSpc>
                <a:spcPct val="110000"/>
              </a:lnSpc>
              <a:spcBef>
                <a:spcPts val="1120"/>
              </a:spcBef>
              <a:spcAft>
                <a:spcPts val="0"/>
              </a:spcAft>
              <a:buClr>
                <a:schemeClr val="dk1"/>
              </a:buClr>
              <a:buSzPts val="2800"/>
              <a:buNone/>
            </a:pPr>
            <a:r>
              <a:t/>
            </a:r>
            <a:endParaRPr sz="2800"/>
          </a:p>
          <a:p>
            <a:pPr indent="-165100" lvl="0" marL="342900" rtl="0" algn="l">
              <a:lnSpc>
                <a:spcPct val="110000"/>
              </a:lnSpc>
              <a:spcBef>
                <a:spcPts val="1120"/>
              </a:spcBef>
              <a:spcAft>
                <a:spcPts val="0"/>
              </a:spcAft>
              <a:buClr>
                <a:schemeClr val="dk1"/>
              </a:buClr>
              <a:buSzPts val="2800"/>
              <a:buNone/>
            </a:pPr>
            <a:r>
              <a:t/>
            </a:r>
            <a:endParaRPr sz="2800"/>
          </a:p>
          <a:p>
            <a:pPr indent="-342900" lvl="0" marL="342900" rtl="0" algn="l">
              <a:lnSpc>
                <a:spcPct val="110000"/>
              </a:lnSpc>
              <a:spcBef>
                <a:spcPts val="1120"/>
              </a:spcBef>
              <a:spcAft>
                <a:spcPts val="0"/>
              </a:spcAft>
              <a:buClr>
                <a:schemeClr val="dk1"/>
              </a:buClr>
              <a:buSzPts val="2800"/>
              <a:buChar char="•"/>
            </a:pPr>
            <a:r>
              <a:rPr lang="en-US" sz="2800"/>
              <a:t>If </a:t>
            </a:r>
            <a:r>
              <a:rPr b="1" lang="en-US" sz="2800">
                <a:solidFill>
                  <a:schemeClr val="accent2"/>
                </a:solidFill>
              </a:rPr>
              <a:t>skewness</a:t>
            </a:r>
            <a:r>
              <a:rPr lang="en-US" sz="2800"/>
              <a:t> equals zero, the histogram is </a:t>
            </a:r>
            <a:r>
              <a:rPr b="1" lang="en-US" sz="2800">
                <a:solidFill>
                  <a:schemeClr val="accent2"/>
                </a:solidFill>
              </a:rPr>
              <a:t>symmetric</a:t>
            </a:r>
            <a:r>
              <a:rPr lang="en-US" sz="2800"/>
              <a:t> about the mean</a:t>
            </a:r>
            <a:endParaRPr/>
          </a:p>
          <a:p>
            <a:pPr indent="-342900" lvl="0" marL="342900" rtl="0" algn="l">
              <a:lnSpc>
                <a:spcPct val="110000"/>
              </a:lnSpc>
              <a:spcBef>
                <a:spcPts val="1120"/>
              </a:spcBef>
              <a:spcAft>
                <a:spcPts val="0"/>
              </a:spcAft>
              <a:buClr>
                <a:schemeClr val="accent2"/>
              </a:buClr>
              <a:buSzPts val="2800"/>
              <a:buChar char="•"/>
            </a:pPr>
            <a:r>
              <a:rPr b="1" lang="en-US" sz="2800">
                <a:solidFill>
                  <a:schemeClr val="accent2"/>
                </a:solidFill>
              </a:rPr>
              <a:t>Positive</a:t>
            </a:r>
            <a:r>
              <a:rPr lang="en-US" sz="2800"/>
              <a:t> skewness vs </a:t>
            </a:r>
            <a:r>
              <a:rPr b="1" lang="en-US" sz="2800">
                <a:solidFill>
                  <a:schemeClr val="accent2"/>
                </a:solidFill>
              </a:rPr>
              <a:t>negative</a:t>
            </a:r>
            <a:r>
              <a:rPr lang="en-US" sz="2800"/>
              <a:t> skewness</a:t>
            </a:r>
            <a:endParaRPr/>
          </a:p>
          <a:p>
            <a:pPr indent="-165100" lvl="0" marL="342900" rtl="0" algn="l">
              <a:lnSpc>
                <a:spcPct val="110000"/>
              </a:lnSpc>
              <a:spcBef>
                <a:spcPts val="1120"/>
              </a:spcBef>
              <a:spcAft>
                <a:spcPts val="0"/>
              </a:spcAft>
              <a:buClr>
                <a:schemeClr val="dk1"/>
              </a:buClr>
              <a:buSzPts val="2800"/>
              <a:buNone/>
            </a:pPr>
            <a:r>
              <a:t/>
            </a:r>
            <a:endParaRPr sz="2800"/>
          </a:p>
        </p:txBody>
      </p:sp>
      <p:sp>
        <p:nvSpPr>
          <p:cNvPr id="1346" name="Google Shape;1346;p147"/>
          <p:cNvSpPr txBox="1"/>
          <p:nvPr>
            <p:ph type="title"/>
          </p:nvPr>
        </p:nvSpPr>
        <p:spPr>
          <a:xfrm>
            <a:off x="533400" y="76200"/>
            <a:ext cx="8229600" cy="8382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hlink"/>
              </a:buClr>
              <a:buSzPts val="3600"/>
              <a:buFont typeface="Calibri"/>
              <a:buNone/>
            </a:pPr>
            <a:r>
              <a:rPr b="1" lang="en-US" sz="3600">
                <a:solidFill>
                  <a:schemeClr val="hlink"/>
                </a:solidFill>
              </a:rPr>
              <a:t>Further Moments – Skewness</a:t>
            </a:r>
            <a:endParaRPr/>
          </a:p>
        </p:txBody>
      </p:sp>
      <p:graphicFrame>
        <p:nvGraphicFramePr>
          <p:cNvPr id="1347" name="Google Shape;1347;p147"/>
          <p:cNvGraphicFramePr/>
          <p:nvPr/>
        </p:nvGraphicFramePr>
        <p:xfrm>
          <a:off x="1752600" y="2057400"/>
          <a:ext cx="5105400" cy="2112963"/>
        </p:xfrm>
        <a:graphic>
          <a:graphicData uri="http://schemas.openxmlformats.org/presentationml/2006/ole">
            <mc:AlternateContent>
              <mc:Choice Requires="v">
                <p:oleObj r:id="rId4" imgH="2112963" imgW="5105400" progId="" spid="_x0000_s1">
                  <p:embed/>
                </p:oleObj>
              </mc:Choice>
              <mc:Fallback>
                <p:oleObj r:id="rId5" imgH="2112963" imgW="5105400" progId="">
                  <p:embed/>
                  <p:pic>
                    <p:nvPicPr>
                      <p:cNvPr id="1347" name="Google Shape;1347;p147"/>
                      <p:cNvPicPr preferRelativeResize="0"/>
                      <p:nvPr/>
                    </p:nvPicPr>
                    <p:blipFill rotWithShape="1">
                      <a:blip r:embed="rId6">
                        <a:alphaModFix/>
                      </a:blip>
                      <a:srcRect b="0" l="0" r="0" t="0"/>
                      <a:stretch/>
                    </p:blipFill>
                    <p:spPr>
                      <a:xfrm>
                        <a:off x="1752600" y="2057400"/>
                        <a:ext cx="5105400" cy="2112963"/>
                      </a:xfrm>
                      <a:prstGeom prst="rect">
                        <a:avLst/>
                      </a:prstGeom>
                      <a:noFill/>
                      <a:ln>
                        <a:noFill/>
                      </a:ln>
                    </p:spPr>
                  </p:pic>
                </p:oleObj>
              </mc:Fallback>
            </mc:AlternateContent>
          </a:graphicData>
        </a:graphic>
      </p:graphicFrame>
    </p:spTree>
  </p:cSld>
  <p:clrMapOvr>
    <a:masterClrMapping/>
  </p:clrMapOvr>
</p:sld>
</file>

<file path=ppt/slides/slide1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2" name="Shape 1352"/>
        <p:cNvGrpSpPr/>
        <p:nvPr/>
      </p:nvGrpSpPr>
      <p:grpSpPr>
        <a:xfrm>
          <a:off x="0" y="0"/>
          <a:ext cx="0" cy="0"/>
          <a:chOff x="0" y="0"/>
          <a:chExt cx="0" cy="0"/>
        </a:xfrm>
      </p:grpSpPr>
      <p:sp>
        <p:nvSpPr>
          <p:cNvPr id="1353" name="Google Shape;1353;p148"/>
          <p:cNvSpPr txBox="1"/>
          <p:nvPr>
            <p:ph type="title"/>
          </p:nvPr>
        </p:nvSpPr>
        <p:spPr>
          <a:xfrm>
            <a:off x="533400" y="457200"/>
            <a:ext cx="7924800" cy="9144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hlink"/>
              </a:buClr>
              <a:buSzPts val="3600"/>
              <a:buFont typeface="Calibri"/>
              <a:buNone/>
            </a:pPr>
            <a:r>
              <a:rPr b="1" lang="en-US" sz="3600">
                <a:solidFill>
                  <a:schemeClr val="hlink"/>
                </a:solidFill>
              </a:rPr>
              <a:t>Further Moments – Skewness</a:t>
            </a:r>
            <a:endParaRPr/>
          </a:p>
        </p:txBody>
      </p:sp>
      <p:graphicFrame>
        <p:nvGraphicFramePr>
          <p:cNvPr id="1354" name="Google Shape;1354;p148"/>
          <p:cNvGraphicFramePr/>
          <p:nvPr/>
        </p:nvGraphicFramePr>
        <p:xfrm>
          <a:off x="3505200" y="2057400"/>
          <a:ext cx="2276475" cy="2971800"/>
        </p:xfrm>
        <a:graphic>
          <a:graphicData uri="http://schemas.openxmlformats.org/presentationml/2006/ole">
            <mc:AlternateContent>
              <mc:Choice Requires="v">
                <p:oleObj r:id="rId4" imgH="2971800" imgW="2276475" progId="PBrush" spid="_x0000_s1">
                  <p:embed/>
                </p:oleObj>
              </mc:Choice>
              <mc:Fallback>
                <p:oleObj r:id="rId5" imgH="2971800" imgW="2276475" progId="PBrush">
                  <p:embed/>
                  <p:pic>
                    <p:nvPicPr>
                      <p:cNvPr id="1354" name="Google Shape;1354;p148"/>
                      <p:cNvPicPr preferRelativeResize="0"/>
                      <p:nvPr/>
                    </p:nvPicPr>
                    <p:blipFill rotWithShape="1">
                      <a:blip r:embed="rId6">
                        <a:alphaModFix/>
                      </a:blip>
                      <a:srcRect b="0" l="0" r="0" t="0"/>
                      <a:stretch/>
                    </p:blipFill>
                    <p:spPr>
                      <a:xfrm>
                        <a:off x="3505200" y="2057400"/>
                        <a:ext cx="2276475" cy="2971800"/>
                      </a:xfrm>
                      <a:prstGeom prst="rect">
                        <a:avLst/>
                      </a:prstGeom>
                      <a:noFill/>
                      <a:ln>
                        <a:noFill/>
                      </a:ln>
                    </p:spPr>
                  </p:pic>
                </p:oleObj>
              </mc:Fallback>
            </mc:AlternateContent>
          </a:graphicData>
        </a:graphic>
      </p:graphicFrame>
      <p:graphicFrame>
        <p:nvGraphicFramePr>
          <p:cNvPr id="1355" name="Google Shape;1355;p148"/>
          <p:cNvGraphicFramePr/>
          <p:nvPr/>
        </p:nvGraphicFramePr>
        <p:xfrm>
          <a:off x="762000" y="2133600"/>
          <a:ext cx="2386013" cy="2803525"/>
        </p:xfrm>
        <a:graphic>
          <a:graphicData uri="http://schemas.openxmlformats.org/presentationml/2006/ole">
            <mc:AlternateContent>
              <mc:Choice Requires="v">
                <p:oleObj r:id="rId7" imgH="2803525" imgW="2386013" progId="PBrush" spid="_x0000_s2">
                  <p:embed/>
                </p:oleObj>
              </mc:Choice>
              <mc:Fallback>
                <p:oleObj r:id="rId8" imgH="2803525" imgW="2386013" progId="PBrush">
                  <p:embed/>
                  <p:pic>
                    <p:nvPicPr>
                      <p:cNvPr id="1355" name="Google Shape;1355;p148"/>
                      <p:cNvPicPr preferRelativeResize="0"/>
                      <p:nvPr/>
                    </p:nvPicPr>
                    <p:blipFill rotWithShape="1">
                      <a:blip r:embed="rId9">
                        <a:alphaModFix/>
                      </a:blip>
                      <a:srcRect b="0" l="0" r="0" t="0"/>
                      <a:stretch/>
                    </p:blipFill>
                    <p:spPr>
                      <a:xfrm>
                        <a:off x="762000" y="2133600"/>
                        <a:ext cx="2386013" cy="2803525"/>
                      </a:xfrm>
                      <a:prstGeom prst="rect">
                        <a:avLst/>
                      </a:prstGeom>
                      <a:noFill/>
                      <a:ln>
                        <a:noFill/>
                      </a:ln>
                    </p:spPr>
                  </p:pic>
                </p:oleObj>
              </mc:Fallback>
            </mc:AlternateContent>
          </a:graphicData>
        </a:graphic>
      </p:graphicFrame>
      <p:graphicFrame>
        <p:nvGraphicFramePr>
          <p:cNvPr id="1356" name="Google Shape;1356;p148"/>
          <p:cNvGraphicFramePr/>
          <p:nvPr/>
        </p:nvGraphicFramePr>
        <p:xfrm>
          <a:off x="6172200" y="2185988"/>
          <a:ext cx="2366963" cy="2843212"/>
        </p:xfrm>
        <a:graphic>
          <a:graphicData uri="http://schemas.openxmlformats.org/presentationml/2006/ole">
            <mc:AlternateContent>
              <mc:Choice Requires="v">
                <p:oleObj r:id="rId10" imgH="2843212" imgW="2366963" progId="PBrush" spid="_x0000_s3">
                  <p:embed/>
                </p:oleObj>
              </mc:Choice>
              <mc:Fallback>
                <p:oleObj r:id="rId11" imgH="2843212" imgW="2366963" progId="PBrush">
                  <p:embed/>
                  <p:pic>
                    <p:nvPicPr>
                      <p:cNvPr id="1356" name="Google Shape;1356;p148"/>
                      <p:cNvPicPr preferRelativeResize="0"/>
                      <p:nvPr/>
                    </p:nvPicPr>
                    <p:blipFill rotWithShape="1">
                      <a:blip r:embed="rId12">
                        <a:alphaModFix/>
                      </a:blip>
                      <a:srcRect b="0" l="0" r="0" t="0"/>
                      <a:stretch/>
                    </p:blipFill>
                    <p:spPr>
                      <a:xfrm>
                        <a:off x="6172200" y="2185988"/>
                        <a:ext cx="2366963" cy="2843212"/>
                      </a:xfrm>
                      <a:prstGeom prst="rect">
                        <a:avLst/>
                      </a:prstGeom>
                      <a:noFill/>
                      <a:ln>
                        <a:noFill/>
                      </a:ln>
                    </p:spPr>
                  </p:pic>
                </p:oleObj>
              </mc:Fallback>
            </mc:AlternateContent>
          </a:graphicData>
        </a:graphic>
      </p:graphicFrame>
    </p:spTree>
  </p:cSld>
  <p:clrMapOvr>
    <a:masterClrMapping/>
  </p:clrMapOvr>
</p:sld>
</file>

<file path=ppt/slides/slide1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1" name="Shape 1361"/>
        <p:cNvGrpSpPr/>
        <p:nvPr/>
      </p:nvGrpSpPr>
      <p:grpSpPr>
        <a:xfrm>
          <a:off x="0" y="0"/>
          <a:ext cx="0" cy="0"/>
          <a:chOff x="0" y="0"/>
          <a:chExt cx="0" cy="0"/>
        </a:xfrm>
      </p:grpSpPr>
      <p:sp>
        <p:nvSpPr>
          <p:cNvPr id="1362" name="Google Shape;1362;p149"/>
          <p:cNvSpPr txBox="1"/>
          <p:nvPr>
            <p:ph idx="1" type="body"/>
          </p:nvPr>
        </p:nvSpPr>
        <p:spPr>
          <a:xfrm>
            <a:off x="457200" y="1295400"/>
            <a:ext cx="8229600" cy="5105400"/>
          </a:xfrm>
          <a:prstGeom prst="rect">
            <a:avLst/>
          </a:prstGeom>
          <a:solidFill>
            <a:srgbClr val="99CCFF"/>
          </a:solidFill>
          <a:ln>
            <a:noFill/>
          </a:ln>
        </p:spPr>
        <p:txBody>
          <a:bodyPr anchorCtr="0" anchor="t" bIns="45700" lIns="91425" spcFirstLastPara="1" rIns="91425" wrap="square" tIns="45700">
            <a:normAutofit/>
          </a:bodyPr>
          <a:lstStyle/>
          <a:p>
            <a:pPr indent="-342900" lvl="0" marL="342900" rtl="0" algn="l">
              <a:lnSpc>
                <a:spcPct val="110000"/>
              </a:lnSpc>
              <a:spcBef>
                <a:spcPts val="0"/>
              </a:spcBef>
              <a:spcAft>
                <a:spcPts val="0"/>
              </a:spcAft>
              <a:buClr>
                <a:schemeClr val="accent2"/>
              </a:buClr>
              <a:buSzPts val="3200"/>
              <a:buChar char="•"/>
            </a:pPr>
            <a:r>
              <a:rPr b="1" lang="en-US">
                <a:solidFill>
                  <a:schemeClr val="accent2"/>
                </a:solidFill>
              </a:rPr>
              <a:t>Positive skewness</a:t>
            </a:r>
            <a:endParaRPr/>
          </a:p>
          <a:p>
            <a:pPr indent="-285750" lvl="1" marL="742950" rtl="0" algn="l">
              <a:lnSpc>
                <a:spcPct val="110000"/>
              </a:lnSpc>
              <a:spcBef>
                <a:spcPts val="1120"/>
              </a:spcBef>
              <a:spcAft>
                <a:spcPts val="0"/>
              </a:spcAft>
              <a:buClr>
                <a:schemeClr val="dk1"/>
              </a:buClr>
              <a:buSzPts val="2800"/>
              <a:buChar char="–"/>
            </a:pPr>
            <a:r>
              <a:rPr lang="en-US"/>
              <a:t>There are more observations below the mean than above it</a:t>
            </a:r>
            <a:endParaRPr/>
          </a:p>
          <a:p>
            <a:pPr indent="-285750" lvl="1" marL="742950" rtl="0" algn="l">
              <a:lnSpc>
                <a:spcPct val="110000"/>
              </a:lnSpc>
              <a:spcBef>
                <a:spcPts val="1120"/>
              </a:spcBef>
              <a:spcAft>
                <a:spcPts val="0"/>
              </a:spcAft>
              <a:buClr>
                <a:schemeClr val="dk1"/>
              </a:buClr>
              <a:buSzPts val="2800"/>
              <a:buChar char="–"/>
            </a:pPr>
            <a:r>
              <a:rPr lang="en-US"/>
              <a:t>When the mean is greater than the median</a:t>
            </a:r>
            <a:endParaRPr/>
          </a:p>
          <a:p>
            <a:pPr indent="-342900" lvl="0" marL="342900" rtl="0" algn="l">
              <a:lnSpc>
                <a:spcPct val="110000"/>
              </a:lnSpc>
              <a:spcBef>
                <a:spcPts val="1280"/>
              </a:spcBef>
              <a:spcAft>
                <a:spcPts val="0"/>
              </a:spcAft>
              <a:buClr>
                <a:schemeClr val="accent2"/>
              </a:buClr>
              <a:buSzPts val="3200"/>
              <a:buChar char="•"/>
            </a:pPr>
            <a:r>
              <a:rPr b="1" lang="en-US">
                <a:solidFill>
                  <a:schemeClr val="accent2"/>
                </a:solidFill>
              </a:rPr>
              <a:t>Negative skewness</a:t>
            </a:r>
            <a:endParaRPr/>
          </a:p>
          <a:p>
            <a:pPr indent="-285750" lvl="1" marL="742950" rtl="0" algn="l">
              <a:lnSpc>
                <a:spcPct val="110000"/>
              </a:lnSpc>
              <a:spcBef>
                <a:spcPts val="1120"/>
              </a:spcBef>
              <a:spcAft>
                <a:spcPts val="0"/>
              </a:spcAft>
              <a:buClr>
                <a:schemeClr val="dk1"/>
              </a:buClr>
              <a:buSzPts val="2800"/>
              <a:buChar char="–"/>
            </a:pPr>
            <a:r>
              <a:rPr lang="en-US"/>
              <a:t>There are a small number of low observations and a large number  of high ones</a:t>
            </a:r>
            <a:endParaRPr/>
          </a:p>
          <a:p>
            <a:pPr indent="-285750" lvl="1" marL="742950" rtl="0" algn="l">
              <a:lnSpc>
                <a:spcPct val="110000"/>
              </a:lnSpc>
              <a:spcBef>
                <a:spcPts val="1120"/>
              </a:spcBef>
              <a:spcAft>
                <a:spcPts val="0"/>
              </a:spcAft>
              <a:buClr>
                <a:schemeClr val="dk1"/>
              </a:buClr>
              <a:buSzPts val="2800"/>
              <a:buChar char="–"/>
            </a:pPr>
            <a:r>
              <a:rPr lang="en-US"/>
              <a:t>When the median is greater than the mean</a:t>
            </a:r>
            <a:endParaRPr/>
          </a:p>
        </p:txBody>
      </p:sp>
      <p:sp>
        <p:nvSpPr>
          <p:cNvPr id="1363" name="Google Shape;1363;p149"/>
          <p:cNvSpPr txBox="1"/>
          <p:nvPr>
            <p:ph type="title"/>
          </p:nvPr>
        </p:nvSpPr>
        <p:spPr>
          <a:xfrm>
            <a:off x="457200" y="228600"/>
            <a:ext cx="8229600" cy="960438"/>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hlink"/>
              </a:buClr>
              <a:buSzPts val="3600"/>
              <a:buFont typeface="Calibri"/>
              <a:buNone/>
            </a:pPr>
            <a:r>
              <a:rPr b="1" lang="en-US" sz="3600">
                <a:solidFill>
                  <a:schemeClr val="hlink"/>
                </a:solidFill>
              </a:rPr>
              <a:t>Further Moments – Skewness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15"/>
          <p:cNvSpPr txBox="1"/>
          <p:nvPr>
            <p:ph type="title"/>
          </p:nvPr>
        </p:nvSpPr>
        <p:spPr>
          <a:xfrm>
            <a:off x="228600" y="274638"/>
            <a:ext cx="8458200" cy="715962"/>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t/>
            </a:r>
            <a:endParaRPr/>
          </a:p>
        </p:txBody>
      </p:sp>
      <p:sp>
        <p:nvSpPr>
          <p:cNvPr id="223" name="Google Shape;223;p15"/>
          <p:cNvSpPr txBox="1"/>
          <p:nvPr>
            <p:ph idx="1" type="body"/>
          </p:nvPr>
        </p:nvSpPr>
        <p:spPr>
          <a:xfrm>
            <a:off x="152400" y="1066800"/>
            <a:ext cx="8839200" cy="55626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FF0000"/>
              </a:buClr>
              <a:buSzPts val="3200"/>
              <a:buNone/>
            </a:pPr>
            <a:r>
              <a:rPr b="1" lang="en-US">
                <a:solidFill>
                  <a:srgbClr val="FF0000"/>
                </a:solidFill>
              </a:rPr>
              <a:t>   Business Intelligence/Information Systems:</a:t>
            </a:r>
            <a:endParaRPr/>
          </a:p>
          <a:p>
            <a:pPr indent="-342900" lvl="0" marL="342900" rtl="0" algn="just">
              <a:spcBef>
                <a:spcPts val="640"/>
              </a:spcBef>
              <a:spcAft>
                <a:spcPts val="0"/>
              </a:spcAft>
              <a:buClr>
                <a:schemeClr val="dk1"/>
              </a:buClr>
              <a:buSzPts val="3200"/>
              <a:buNone/>
            </a:pPr>
            <a:r>
              <a:rPr lang="en-US">
                <a:latin typeface="Times New Roman"/>
                <a:ea typeface="Times New Roman"/>
                <a:cs typeface="Times New Roman"/>
                <a:sym typeface="Times New Roman"/>
              </a:rPr>
              <a:t>   The process of gathering information in the field of business. It can be described as the process of enhancing data into information and then into knowledge. Business intelligence is carried out to gain sustainable competitive advantage, and is a valuable core competence in some instances.</a:t>
            </a:r>
            <a:endParaRPr/>
          </a:p>
          <a:p>
            <a:pPr indent="-342900" lvl="0" marL="342900" rtl="0" algn="l">
              <a:spcBef>
                <a:spcPts val="640"/>
              </a:spcBef>
              <a:spcAft>
                <a:spcPts val="0"/>
              </a:spcAft>
              <a:buClr>
                <a:schemeClr val="dk1"/>
              </a:buClr>
              <a:buSzPts val="3200"/>
              <a:buNone/>
            </a:pPr>
            <a:r>
              <a:t/>
            </a:r>
            <a:endParaRPr b="1">
              <a:solidFill>
                <a:srgbClr val="FF0000"/>
              </a:solidFill>
            </a:endParaRPr>
          </a:p>
          <a:p>
            <a:pPr indent="-342900" lvl="0" marL="342900" rtl="0" algn="l">
              <a:spcBef>
                <a:spcPts val="640"/>
              </a:spcBef>
              <a:spcAft>
                <a:spcPts val="0"/>
              </a:spcAft>
              <a:buClr>
                <a:schemeClr val="dk1"/>
              </a:buClr>
              <a:buSzPts val="3200"/>
              <a:buNone/>
            </a:pPr>
            <a:r>
              <a:t/>
            </a:r>
            <a:endParaRPr b="1"/>
          </a:p>
        </p:txBody>
      </p:sp>
    </p:spTree>
  </p:cSld>
  <p:clrMapOvr>
    <a:masterClrMapping/>
  </p:clrMapOvr>
</p:sld>
</file>

<file path=ppt/slides/slide1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8" name="Shape 1368"/>
        <p:cNvGrpSpPr/>
        <p:nvPr/>
      </p:nvGrpSpPr>
      <p:grpSpPr>
        <a:xfrm>
          <a:off x="0" y="0"/>
          <a:ext cx="0" cy="0"/>
          <a:chOff x="0" y="0"/>
          <a:chExt cx="0" cy="0"/>
        </a:xfrm>
      </p:grpSpPr>
      <p:sp>
        <p:nvSpPr>
          <p:cNvPr id="1369" name="Google Shape;1369;p150"/>
          <p:cNvSpPr txBox="1"/>
          <p:nvPr>
            <p:ph type="title"/>
          </p:nvPr>
        </p:nvSpPr>
        <p:spPr>
          <a:xfrm>
            <a:off x="457200" y="0"/>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hlink"/>
              </a:buClr>
              <a:buSzPts val="3600"/>
              <a:buFont typeface="Calibri"/>
              <a:buNone/>
            </a:pPr>
            <a:r>
              <a:rPr b="1" lang="en-US" sz="3600">
                <a:solidFill>
                  <a:schemeClr val="hlink"/>
                </a:solidFill>
              </a:rPr>
              <a:t>Further Moments – Kurtosis</a:t>
            </a:r>
            <a:endParaRPr/>
          </a:p>
        </p:txBody>
      </p:sp>
      <p:sp>
        <p:nvSpPr>
          <p:cNvPr id="1370" name="Google Shape;1370;p150"/>
          <p:cNvSpPr txBox="1"/>
          <p:nvPr>
            <p:ph idx="1" type="body"/>
          </p:nvPr>
        </p:nvSpPr>
        <p:spPr>
          <a:xfrm>
            <a:off x="304800" y="1143000"/>
            <a:ext cx="8534400" cy="5486400"/>
          </a:xfrm>
          <a:prstGeom prst="rect">
            <a:avLst/>
          </a:prstGeom>
          <a:solidFill>
            <a:srgbClr val="99CCFF"/>
          </a:solidFill>
          <a:ln>
            <a:noFill/>
          </a:ln>
        </p:spPr>
        <p:txBody>
          <a:bodyPr anchorCtr="0" anchor="t" bIns="45700" lIns="91425" spcFirstLastPara="1" rIns="91425" wrap="square" tIns="45700">
            <a:normAutofit/>
          </a:bodyPr>
          <a:lstStyle/>
          <a:p>
            <a:pPr indent="-342900" lvl="0" marL="342900" rtl="0" algn="l">
              <a:lnSpc>
                <a:spcPct val="115000"/>
              </a:lnSpc>
              <a:spcBef>
                <a:spcPts val="0"/>
              </a:spcBef>
              <a:spcAft>
                <a:spcPts val="0"/>
              </a:spcAft>
              <a:buClr>
                <a:schemeClr val="accent2"/>
              </a:buClr>
              <a:buSzPts val="2800"/>
              <a:buChar char="•"/>
            </a:pPr>
            <a:r>
              <a:rPr b="1" lang="en-US" sz="2800">
                <a:solidFill>
                  <a:schemeClr val="accent2"/>
                </a:solidFill>
              </a:rPr>
              <a:t>Kurtosis</a:t>
            </a:r>
            <a:r>
              <a:rPr lang="en-US" sz="2800"/>
              <a:t> measures how peaked the histogram is</a:t>
            </a:r>
            <a:endParaRPr/>
          </a:p>
          <a:p>
            <a:pPr indent="-165100" lvl="0" marL="342900" rtl="0" algn="l">
              <a:lnSpc>
                <a:spcPct val="115000"/>
              </a:lnSpc>
              <a:spcBef>
                <a:spcPts val="980"/>
              </a:spcBef>
              <a:spcAft>
                <a:spcPts val="0"/>
              </a:spcAft>
              <a:buClr>
                <a:schemeClr val="dk1"/>
              </a:buClr>
              <a:buSzPts val="2800"/>
              <a:buNone/>
            </a:pPr>
            <a:r>
              <a:t/>
            </a:r>
            <a:endParaRPr b="1" sz="2800">
              <a:solidFill>
                <a:schemeClr val="accent2"/>
              </a:solidFill>
            </a:endParaRPr>
          </a:p>
          <a:p>
            <a:pPr indent="-165100" lvl="0" marL="342900" rtl="0" algn="l">
              <a:lnSpc>
                <a:spcPct val="115000"/>
              </a:lnSpc>
              <a:spcBef>
                <a:spcPts val="980"/>
              </a:spcBef>
              <a:spcAft>
                <a:spcPts val="0"/>
              </a:spcAft>
              <a:buClr>
                <a:schemeClr val="dk1"/>
              </a:buClr>
              <a:buSzPts val="2800"/>
              <a:buNone/>
            </a:pPr>
            <a:r>
              <a:t/>
            </a:r>
            <a:endParaRPr b="1" sz="2800">
              <a:solidFill>
                <a:schemeClr val="accent2"/>
              </a:solidFill>
            </a:endParaRPr>
          </a:p>
          <a:p>
            <a:pPr indent="-165100" lvl="0" marL="342900" rtl="0" algn="l">
              <a:lnSpc>
                <a:spcPct val="115000"/>
              </a:lnSpc>
              <a:spcBef>
                <a:spcPts val="980"/>
              </a:spcBef>
              <a:spcAft>
                <a:spcPts val="0"/>
              </a:spcAft>
              <a:buClr>
                <a:schemeClr val="dk1"/>
              </a:buClr>
              <a:buSzPts val="2800"/>
              <a:buNone/>
            </a:pPr>
            <a:r>
              <a:t/>
            </a:r>
            <a:endParaRPr b="1" sz="2800">
              <a:solidFill>
                <a:schemeClr val="accent2"/>
              </a:solidFill>
            </a:endParaRPr>
          </a:p>
          <a:p>
            <a:pPr indent="-165100" lvl="0" marL="342900" rtl="0" algn="l">
              <a:lnSpc>
                <a:spcPct val="115000"/>
              </a:lnSpc>
              <a:spcBef>
                <a:spcPts val="980"/>
              </a:spcBef>
              <a:spcAft>
                <a:spcPts val="0"/>
              </a:spcAft>
              <a:buClr>
                <a:schemeClr val="dk1"/>
              </a:buClr>
              <a:buSzPts val="2800"/>
              <a:buNone/>
            </a:pPr>
            <a:r>
              <a:t/>
            </a:r>
            <a:endParaRPr b="1" sz="2800">
              <a:solidFill>
                <a:schemeClr val="accent2"/>
              </a:solidFill>
            </a:endParaRPr>
          </a:p>
          <a:p>
            <a:pPr indent="-342900" lvl="0" marL="342900" rtl="0" algn="l">
              <a:lnSpc>
                <a:spcPct val="115000"/>
              </a:lnSpc>
              <a:spcBef>
                <a:spcPts val="980"/>
              </a:spcBef>
              <a:spcAft>
                <a:spcPts val="0"/>
              </a:spcAft>
              <a:buClr>
                <a:schemeClr val="dk1"/>
              </a:buClr>
              <a:buSzPts val="2800"/>
              <a:buChar char="•"/>
            </a:pPr>
            <a:r>
              <a:rPr lang="en-US" sz="2800"/>
              <a:t>The </a:t>
            </a:r>
            <a:r>
              <a:rPr b="1" lang="en-US" sz="2800">
                <a:solidFill>
                  <a:schemeClr val="accent2"/>
                </a:solidFill>
              </a:rPr>
              <a:t>kurtosis</a:t>
            </a:r>
            <a:r>
              <a:rPr lang="en-US" sz="2800"/>
              <a:t> of a </a:t>
            </a:r>
            <a:r>
              <a:rPr b="1" lang="en-US" sz="2800">
                <a:solidFill>
                  <a:schemeClr val="hlink"/>
                </a:solidFill>
              </a:rPr>
              <a:t>normal distribution</a:t>
            </a:r>
            <a:r>
              <a:rPr lang="en-US" sz="2800"/>
              <a:t> is 0</a:t>
            </a:r>
            <a:endParaRPr/>
          </a:p>
          <a:p>
            <a:pPr indent="-342900" lvl="0" marL="342900" rtl="0" algn="l">
              <a:lnSpc>
                <a:spcPct val="115000"/>
              </a:lnSpc>
              <a:spcBef>
                <a:spcPts val="980"/>
              </a:spcBef>
              <a:spcAft>
                <a:spcPts val="0"/>
              </a:spcAft>
              <a:buClr>
                <a:schemeClr val="accent2"/>
              </a:buClr>
              <a:buSzPts val="2800"/>
              <a:buChar char="•"/>
            </a:pPr>
            <a:r>
              <a:rPr b="1" lang="en-US" sz="2800">
                <a:solidFill>
                  <a:schemeClr val="accent2"/>
                </a:solidFill>
              </a:rPr>
              <a:t>Kurtosis</a:t>
            </a:r>
            <a:r>
              <a:rPr lang="en-US" sz="2800"/>
              <a:t> characterizes the relative </a:t>
            </a:r>
            <a:r>
              <a:rPr b="1" lang="en-US" sz="2800">
                <a:solidFill>
                  <a:schemeClr val="accent2"/>
                </a:solidFill>
              </a:rPr>
              <a:t>peakedness</a:t>
            </a:r>
            <a:r>
              <a:rPr lang="en-US" sz="2800"/>
              <a:t> or </a:t>
            </a:r>
            <a:r>
              <a:rPr b="1" lang="en-US" sz="2800">
                <a:solidFill>
                  <a:schemeClr val="accent2"/>
                </a:solidFill>
              </a:rPr>
              <a:t>flatness</a:t>
            </a:r>
            <a:r>
              <a:rPr lang="en-US" sz="2800"/>
              <a:t> of a distribution compared to the normal distribution </a:t>
            </a:r>
            <a:endParaRPr b="1" sz="2800">
              <a:solidFill>
                <a:schemeClr val="accent2"/>
              </a:solidFill>
            </a:endParaRPr>
          </a:p>
        </p:txBody>
      </p:sp>
      <p:graphicFrame>
        <p:nvGraphicFramePr>
          <p:cNvPr id="1371" name="Google Shape;1371;p150"/>
          <p:cNvGraphicFramePr/>
          <p:nvPr/>
        </p:nvGraphicFramePr>
        <p:xfrm>
          <a:off x="1600200" y="1905000"/>
          <a:ext cx="5486400" cy="2090738"/>
        </p:xfrm>
        <a:graphic>
          <a:graphicData uri="http://schemas.openxmlformats.org/presentationml/2006/ole">
            <mc:AlternateContent>
              <mc:Choice Requires="v">
                <p:oleObj r:id="rId4" imgH="2090738" imgW="5486400" progId="" spid="_x0000_s1">
                  <p:embed/>
                </p:oleObj>
              </mc:Choice>
              <mc:Fallback>
                <p:oleObj r:id="rId5" imgH="2090738" imgW="5486400" progId="">
                  <p:embed/>
                  <p:pic>
                    <p:nvPicPr>
                      <p:cNvPr id="1371" name="Google Shape;1371;p150"/>
                      <p:cNvPicPr preferRelativeResize="0"/>
                      <p:nvPr/>
                    </p:nvPicPr>
                    <p:blipFill rotWithShape="1">
                      <a:blip r:embed="rId6">
                        <a:alphaModFix/>
                      </a:blip>
                      <a:srcRect b="0" l="0" r="0" t="0"/>
                      <a:stretch/>
                    </p:blipFill>
                    <p:spPr>
                      <a:xfrm>
                        <a:off x="1600200" y="1905000"/>
                        <a:ext cx="5486400" cy="2090738"/>
                      </a:xfrm>
                      <a:prstGeom prst="rect">
                        <a:avLst/>
                      </a:prstGeom>
                      <a:noFill/>
                      <a:ln>
                        <a:noFill/>
                      </a:ln>
                    </p:spPr>
                  </p:pic>
                </p:oleObj>
              </mc:Fallback>
            </mc:AlternateContent>
          </a:graphicData>
        </a:graphic>
      </p:graphicFrame>
    </p:spTree>
  </p:cSld>
  <p:clrMapOvr>
    <a:masterClrMapping/>
  </p:clrMapOvr>
</p:sld>
</file>

<file path=ppt/slides/slide1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6" name="Shape 1376"/>
        <p:cNvGrpSpPr/>
        <p:nvPr/>
      </p:nvGrpSpPr>
      <p:grpSpPr>
        <a:xfrm>
          <a:off x="0" y="0"/>
          <a:ext cx="0" cy="0"/>
          <a:chOff x="0" y="0"/>
          <a:chExt cx="0" cy="0"/>
        </a:xfrm>
      </p:grpSpPr>
      <p:sp>
        <p:nvSpPr>
          <p:cNvPr id="1377" name="Google Shape;1377;p151"/>
          <p:cNvSpPr txBox="1"/>
          <p:nvPr>
            <p:ph type="title"/>
          </p:nvPr>
        </p:nvSpPr>
        <p:spPr>
          <a:xfrm>
            <a:off x="457200" y="198438"/>
            <a:ext cx="8229600" cy="79216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hlink"/>
              </a:buClr>
              <a:buSzPts val="4000"/>
              <a:buFont typeface="Calibri"/>
              <a:buNone/>
            </a:pPr>
            <a:r>
              <a:rPr b="1" lang="en-US" sz="4000">
                <a:solidFill>
                  <a:schemeClr val="hlink"/>
                </a:solidFill>
              </a:rPr>
              <a:t>Further Moments – Kurtosis</a:t>
            </a:r>
            <a:endParaRPr/>
          </a:p>
        </p:txBody>
      </p:sp>
      <p:sp>
        <p:nvSpPr>
          <p:cNvPr id="1378" name="Google Shape;1378;p151"/>
          <p:cNvSpPr txBox="1"/>
          <p:nvPr>
            <p:ph idx="1" type="body"/>
          </p:nvPr>
        </p:nvSpPr>
        <p:spPr>
          <a:xfrm>
            <a:off x="228600" y="1143000"/>
            <a:ext cx="8686800" cy="5334000"/>
          </a:xfrm>
          <a:prstGeom prst="rect">
            <a:avLst/>
          </a:prstGeom>
          <a:solidFill>
            <a:srgbClr val="99CCFF"/>
          </a:solidFill>
          <a:ln>
            <a:noFill/>
          </a:ln>
        </p:spPr>
        <p:txBody>
          <a:bodyPr anchorCtr="0" anchor="t" bIns="45700" lIns="91425" spcFirstLastPara="1" rIns="91425" wrap="square" tIns="45700">
            <a:normAutofit/>
          </a:bodyPr>
          <a:lstStyle/>
          <a:p>
            <a:pPr indent="-342900" lvl="0" marL="342900" rtl="0" algn="l">
              <a:lnSpc>
                <a:spcPct val="110000"/>
              </a:lnSpc>
              <a:spcBef>
                <a:spcPts val="0"/>
              </a:spcBef>
              <a:spcAft>
                <a:spcPts val="0"/>
              </a:spcAft>
              <a:buClr>
                <a:schemeClr val="accent2"/>
              </a:buClr>
              <a:buSzPts val="2800"/>
              <a:buChar char="•"/>
            </a:pPr>
            <a:r>
              <a:rPr b="1" lang="en-US" sz="2800">
                <a:solidFill>
                  <a:schemeClr val="accent2"/>
                </a:solidFill>
              </a:rPr>
              <a:t>Platykurtic</a:t>
            </a:r>
            <a:r>
              <a:rPr lang="en-US" sz="2800">
                <a:solidFill>
                  <a:schemeClr val="accent2"/>
                </a:solidFill>
              </a:rPr>
              <a:t>– </a:t>
            </a:r>
            <a:r>
              <a:rPr lang="en-US" sz="2800"/>
              <a:t>When the </a:t>
            </a:r>
            <a:r>
              <a:rPr b="1" lang="en-US" sz="2800">
                <a:solidFill>
                  <a:schemeClr val="hlink"/>
                </a:solidFill>
              </a:rPr>
              <a:t>kurtosis &lt; 0</a:t>
            </a:r>
            <a:r>
              <a:rPr lang="en-US" sz="2800"/>
              <a:t>, the frequencies throughout the curve are closer to be equal (i.e., the curve is more </a:t>
            </a:r>
            <a:r>
              <a:rPr b="1" lang="en-US" sz="2800">
                <a:solidFill>
                  <a:schemeClr val="hlink"/>
                </a:solidFill>
              </a:rPr>
              <a:t>flat</a:t>
            </a:r>
            <a:r>
              <a:rPr lang="en-US" sz="2800"/>
              <a:t> and </a:t>
            </a:r>
            <a:r>
              <a:rPr b="1" lang="en-US" sz="2800">
                <a:solidFill>
                  <a:schemeClr val="hlink"/>
                </a:solidFill>
              </a:rPr>
              <a:t>wide</a:t>
            </a:r>
            <a:r>
              <a:rPr lang="en-US" sz="2800"/>
              <a:t>) </a:t>
            </a:r>
            <a:endParaRPr sz="2800">
              <a:solidFill>
                <a:schemeClr val="accent2"/>
              </a:solidFill>
            </a:endParaRPr>
          </a:p>
          <a:p>
            <a:pPr indent="-342900" lvl="0" marL="342900" rtl="0" algn="l">
              <a:lnSpc>
                <a:spcPct val="110000"/>
              </a:lnSpc>
              <a:spcBef>
                <a:spcPts val="980"/>
              </a:spcBef>
              <a:spcAft>
                <a:spcPts val="0"/>
              </a:spcAft>
              <a:buClr>
                <a:schemeClr val="dk1"/>
              </a:buClr>
              <a:buSzPts val="2800"/>
              <a:buChar char="•"/>
            </a:pPr>
            <a:r>
              <a:rPr lang="en-US" sz="2800"/>
              <a:t>Thus, </a:t>
            </a:r>
            <a:r>
              <a:rPr b="1" lang="en-US" sz="2800">
                <a:solidFill>
                  <a:schemeClr val="accent2"/>
                </a:solidFill>
              </a:rPr>
              <a:t>negative kurtosis</a:t>
            </a:r>
            <a:r>
              <a:rPr lang="en-US" sz="2800"/>
              <a:t> indicates a relatively </a:t>
            </a:r>
            <a:r>
              <a:rPr b="1" lang="en-US" sz="2800">
                <a:solidFill>
                  <a:schemeClr val="accent2"/>
                </a:solidFill>
              </a:rPr>
              <a:t>flat</a:t>
            </a:r>
            <a:r>
              <a:rPr lang="en-US" sz="2800"/>
              <a:t> distribution</a:t>
            </a:r>
            <a:endParaRPr/>
          </a:p>
          <a:p>
            <a:pPr indent="-342900" lvl="0" marL="342900" rtl="0" algn="l">
              <a:lnSpc>
                <a:spcPct val="110000"/>
              </a:lnSpc>
              <a:spcBef>
                <a:spcPts val="980"/>
              </a:spcBef>
              <a:spcAft>
                <a:spcPts val="0"/>
              </a:spcAft>
              <a:buClr>
                <a:schemeClr val="accent2"/>
              </a:buClr>
              <a:buSzPts val="2800"/>
              <a:buChar char="•"/>
            </a:pPr>
            <a:r>
              <a:rPr b="1" lang="en-US" sz="2800">
                <a:solidFill>
                  <a:schemeClr val="accent2"/>
                </a:solidFill>
              </a:rPr>
              <a:t>Leptokurtic</a:t>
            </a:r>
            <a:r>
              <a:rPr lang="en-US" sz="2800">
                <a:solidFill>
                  <a:schemeClr val="accent2"/>
                </a:solidFill>
              </a:rPr>
              <a:t>– </a:t>
            </a:r>
            <a:r>
              <a:rPr lang="en-US" sz="2800"/>
              <a:t>When the </a:t>
            </a:r>
            <a:r>
              <a:rPr b="1" lang="en-US" sz="2800">
                <a:solidFill>
                  <a:schemeClr val="hlink"/>
                </a:solidFill>
              </a:rPr>
              <a:t>kurtosis &gt; 0</a:t>
            </a:r>
            <a:r>
              <a:rPr lang="en-US" sz="2800"/>
              <a:t>, there are high frequencies in only a small part of the curve (i.e, the curve is more </a:t>
            </a:r>
            <a:r>
              <a:rPr b="1" lang="en-US" sz="2800">
                <a:solidFill>
                  <a:schemeClr val="hlink"/>
                </a:solidFill>
              </a:rPr>
              <a:t>peaked</a:t>
            </a:r>
            <a:r>
              <a:rPr lang="en-US" sz="2800"/>
              <a:t>)</a:t>
            </a:r>
            <a:endParaRPr sz="2800">
              <a:solidFill>
                <a:schemeClr val="accent2"/>
              </a:solidFill>
            </a:endParaRPr>
          </a:p>
          <a:p>
            <a:pPr indent="-342900" lvl="0" marL="342900" rtl="0" algn="l">
              <a:lnSpc>
                <a:spcPct val="110000"/>
              </a:lnSpc>
              <a:spcBef>
                <a:spcPts val="980"/>
              </a:spcBef>
              <a:spcAft>
                <a:spcPts val="0"/>
              </a:spcAft>
              <a:buClr>
                <a:schemeClr val="dk1"/>
              </a:buClr>
              <a:buSzPts val="2800"/>
              <a:buChar char="•"/>
            </a:pPr>
            <a:r>
              <a:rPr lang="en-US" sz="2800"/>
              <a:t>Thus, </a:t>
            </a:r>
            <a:r>
              <a:rPr b="1" lang="en-US" sz="2800">
                <a:solidFill>
                  <a:schemeClr val="accent2"/>
                </a:solidFill>
              </a:rPr>
              <a:t>positive kurtosis</a:t>
            </a:r>
            <a:r>
              <a:rPr lang="en-US" sz="2800"/>
              <a:t> indicates a relatively </a:t>
            </a:r>
            <a:r>
              <a:rPr b="1" lang="en-US" sz="2800">
                <a:solidFill>
                  <a:schemeClr val="accent2"/>
                </a:solidFill>
              </a:rPr>
              <a:t>peaked</a:t>
            </a:r>
            <a:r>
              <a:rPr lang="en-US" sz="2800"/>
              <a:t> distribution</a:t>
            </a:r>
            <a:endParaRPr/>
          </a:p>
        </p:txBody>
      </p:sp>
    </p:spTree>
  </p:cSld>
  <p:clrMapOvr>
    <a:masterClrMapping/>
  </p:clrMapOvr>
</p:sld>
</file>

<file path=ppt/slides/slide1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3" name="Shape 1383"/>
        <p:cNvGrpSpPr/>
        <p:nvPr/>
      </p:nvGrpSpPr>
      <p:grpSpPr>
        <a:xfrm>
          <a:off x="0" y="0"/>
          <a:ext cx="0" cy="0"/>
          <a:chOff x="0" y="0"/>
          <a:chExt cx="0" cy="0"/>
        </a:xfrm>
      </p:grpSpPr>
      <p:sp>
        <p:nvSpPr>
          <p:cNvPr id="1384" name="Google Shape;1384;p152"/>
          <p:cNvSpPr/>
          <p:nvPr/>
        </p:nvSpPr>
        <p:spPr>
          <a:xfrm>
            <a:off x="304800" y="990600"/>
            <a:ext cx="8610600" cy="5715000"/>
          </a:xfrm>
          <a:prstGeom prst="rect">
            <a:avLst/>
          </a:prstGeom>
          <a:solidFill>
            <a:srgbClr val="99CC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graphicFrame>
        <p:nvGraphicFramePr>
          <p:cNvPr id="1385" name="Google Shape;1385;p152"/>
          <p:cNvGraphicFramePr/>
          <p:nvPr/>
        </p:nvGraphicFramePr>
        <p:xfrm>
          <a:off x="2438400" y="1143000"/>
          <a:ext cx="4248150" cy="2181225"/>
        </p:xfrm>
        <a:graphic>
          <a:graphicData uri="http://schemas.openxmlformats.org/presentationml/2006/ole">
            <mc:AlternateContent>
              <mc:Choice Requires="v">
                <p:oleObj r:id="rId4" imgH="2181225" imgW="4248150" progId="PBrush" spid="_x0000_s1">
                  <p:embed/>
                </p:oleObj>
              </mc:Choice>
              <mc:Fallback>
                <p:oleObj r:id="rId5" imgH="2181225" imgW="4248150" progId="PBrush">
                  <p:embed/>
                  <p:pic>
                    <p:nvPicPr>
                      <p:cNvPr id="1385" name="Google Shape;1385;p152"/>
                      <p:cNvPicPr preferRelativeResize="0"/>
                      <p:nvPr/>
                    </p:nvPicPr>
                    <p:blipFill rotWithShape="1">
                      <a:blip r:embed="rId6">
                        <a:alphaModFix/>
                      </a:blip>
                      <a:srcRect b="0" l="0" r="0" t="0"/>
                      <a:stretch/>
                    </p:blipFill>
                    <p:spPr>
                      <a:xfrm>
                        <a:off x="2438400" y="1143000"/>
                        <a:ext cx="4248150" cy="2181225"/>
                      </a:xfrm>
                      <a:prstGeom prst="rect">
                        <a:avLst/>
                      </a:prstGeom>
                      <a:noFill/>
                      <a:ln>
                        <a:noFill/>
                      </a:ln>
                    </p:spPr>
                  </p:pic>
                </p:oleObj>
              </mc:Fallback>
            </mc:AlternateContent>
          </a:graphicData>
        </a:graphic>
      </p:graphicFrame>
      <p:sp>
        <p:nvSpPr>
          <p:cNvPr id="1386" name="Google Shape;1386;p152"/>
          <p:cNvSpPr/>
          <p:nvPr/>
        </p:nvSpPr>
        <p:spPr>
          <a:xfrm>
            <a:off x="304800" y="3810000"/>
            <a:ext cx="8610600" cy="2468563"/>
          </a:xfrm>
          <a:prstGeom prst="rect">
            <a:avLst/>
          </a:prstGeom>
          <a:solidFill>
            <a:srgbClr val="99CCFF"/>
          </a:solid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 </a:t>
            </a:r>
            <a:r>
              <a:rPr b="1" lang="en-US" sz="2800">
                <a:solidFill>
                  <a:schemeClr val="accent2"/>
                </a:solidFill>
                <a:latin typeface="Calibri"/>
                <a:ea typeface="Calibri"/>
                <a:cs typeface="Calibri"/>
                <a:sym typeface="Calibri"/>
              </a:rPr>
              <a:t>Kurtosis</a:t>
            </a:r>
            <a:r>
              <a:rPr lang="en-US" sz="2800">
                <a:solidFill>
                  <a:schemeClr val="dk1"/>
                </a:solidFill>
                <a:latin typeface="Calibri"/>
                <a:ea typeface="Calibri"/>
                <a:cs typeface="Calibri"/>
                <a:sym typeface="Calibri"/>
              </a:rPr>
              <a:t> is based on the size of a distribution's tails. </a:t>
            </a:r>
            <a:endParaRPr/>
          </a:p>
          <a:p>
            <a:pPr indent="-342900" lvl="0" marL="342900" marR="0" rtl="0" algn="l">
              <a:spcBef>
                <a:spcPts val="560"/>
              </a:spcBef>
              <a:spcAft>
                <a:spcPts val="0"/>
              </a:spcAft>
              <a:buClr>
                <a:schemeClr val="accent2"/>
              </a:buClr>
              <a:buSzPts val="2800"/>
              <a:buFont typeface="Calibri"/>
              <a:buChar char="•"/>
            </a:pPr>
            <a:r>
              <a:rPr b="1" lang="en-US" sz="2800">
                <a:solidFill>
                  <a:schemeClr val="accent2"/>
                </a:solidFill>
                <a:latin typeface="Calibri"/>
                <a:ea typeface="Calibri"/>
                <a:cs typeface="Calibri"/>
                <a:sym typeface="Calibri"/>
              </a:rPr>
              <a:t>Negative</a:t>
            </a:r>
            <a:r>
              <a:rPr lang="en-US" sz="2800">
                <a:solidFill>
                  <a:schemeClr val="dk1"/>
                </a:solidFill>
                <a:latin typeface="Calibri"/>
                <a:ea typeface="Calibri"/>
                <a:cs typeface="Calibri"/>
                <a:sym typeface="Calibri"/>
              </a:rPr>
              <a:t> kurtosis (</a:t>
            </a:r>
            <a:r>
              <a:rPr b="1" lang="en-US" sz="2800">
                <a:solidFill>
                  <a:schemeClr val="accent2"/>
                </a:solidFill>
                <a:latin typeface="Calibri"/>
                <a:ea typeface="Calibri"/>
                <a:cs typeface="Calibri"/>
                <a:sym typeface="Calibri"/>
              </a:rPr>
              <a:t>platykurtic</a:t>
            </a:r>
            <a:r>
              <a:rPr lang="en-US" sz="2800">
                <a:solidFill>
                  <a:schemeClr val="dk1"/>
                </a:solidFill>
                <a:latin typeface="Calibri"/>
                <a:ea typeface="Calibri"/>
                <a:cs typeface="Calibri"/>
                <a:sym typeface="Calibri"/>
              </a:rPr>
              <a:t>) – distributions with short tails</a:t>
            </a:r>
            <a:endParaRPr/>
          </a:p>
          <a:p>
            <a:pPr indent="-342900" lvl="0" marL="342900" marR="0" rtl="0" algn="l">
              <a:spcBef>
                <a:spcPts val="560"/>
              </a:spcBef>
              <a:spcAft>
                <a:spcPts val="0"/>
              </a:spcAft>
              <a:buClr>
                <a:schemeClr val="accent2"/>
              </a:buClr>
              <a:buSzPts val="2800"/>
              <a:buFont typeface="Calibri"/>
              <a:buChar char="•"/>
            </a:pPr>
            <a:r>
              <a:rPr b="1" lang="en-US" sz="2800">
                <a:solidFill>
                  <a:schemeClr val="accent2"/>
                </a:solidFill>
                <a:latin typeface="Calibri"/>
                <a:ea typeface="Calibri"/>
                <a:cs typeface="Calibri"/>
                <a:sym typeface="Calibri"/>
              </a:rPr>
              <a:t>Positive</a:t>
            </a:r>
            <a:r>
              <a:rPr lang="en-US" sz="2800">
                <a:solidFill>
                  <a:schemeClr val="dk1"/>
                </a:solidFill>
                <a:latin typeface="Calibri"/>
                <a:ea typeface="Calibri"/>
                <a:cs typeface="Calibri"/>
                <a:sym typeface="Calibri"/>
              </a:rPr>
              <a:t> kurtosis (</a:t>
            </a:r>
            <a:r>
              <a:rPr b="1" lang="en-US" sz="2800">
                <a:solidFill>
                  <a:schemeClr val="accent2"/>
                </a:solidFill>
                <a:latin typeface="Calibri"/>
                <a:ea typeface="Calibri"/>
                <a:cs typeface="Calibri"/>
                <a:sym typeface="Calibri"/>
              </a:rPr>
              <a:t>leptokurtic</a:t>
            </a:r>
            <a:r>
              <a:rPr lang="en-US" sz="2800">
                <a:solidFill>
                  <a:schemeClr val="dk1"/>
                </a:solidFill>
                <a:latin typeface="Calibri"/>
                <a:ea typeface="Calibri"/>
                <a:cs typeface="Calibri"/>
                <a:sym typeface="Calibri"/>
              </a:rPr>
              <a:t>) – distributions with relatively long tails</a:t>
            </a:r>
            <a:endParaRPr/>
          </a:p>
        </p:txBody>
      </p:sp>
      <p:sp>
        <p:nvSpPr>
          <p:cNvPr id="1387" name="Google Shape;1387;p152"/>
          <p:cNvSpPr txBox="1"/>
          <p:nvPr>
            <p:ph type="title"/>
          </p:nvPr>
        </p:nvSpPr>
        <p:spPr>
          <a:xfrm>
            <a:off x="457200" y="76200"/>
            <a:ext cx="8229600" cy="762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hlink"/>
              </a:buClr>
              <a:buSzPts val="3600"/>
              <a:buFont typeface="Calibri"/>
              <a:buNone/>
            </a:pPr>
            <a:r>
              <a:rPr b="1" lang="en-US" sz="3600">
                <a:solidFill>
                  <a:schemeClr val="hlink"/>
                </a:solidFill>
              </a:rPr>
              <a:t>Further Moments – Kurtosis</a:t>
            </a:r>
            <a:endParaRPr/>
          </a:p>
        </p:txBody>
      </p:sp>
      <p:sp>
        <p:nvSpPr>
          <p:cNvPr id="1388" name="Google Shape;1388;p152"/>
          <p:cNvSpPr txBox="1"/>
          <p:nvPr/>
        </p:nvSpPr>
        <p:spPr>
          <a:xfrm>
            <a:off x="6934200" y="1524000"/>
            <a:ext cx="15748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Arial"/>
                <a:ea typeface="Arial"/>
                <a:cs typeface="Arial"/>
                <a:sym typeface="Arial"/>
              </a:rPr>
              <a:t>leptokurtic</a:t>
            </a:r>
            <a:endParaRPr/>
          </a:p>
        </p:txBody>
      </p:sp>
      <p:sp>
        <p:nvSpPr>
          <p:cNvPr id="1389" name="Google Shape;1389;p152"/>
          <p:cNvSpPr txBox="1"/>
          <p:nvPr/>
        </p:nvSpPr>
        <p:spPr>
          <a:xfrm>
            <a:off x="533400" y="1371600"/>
            <a:ext cx="1557338"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Arial"/>
                <a:ea typeface="Arial"/>
                <a:cs typeface="Arial"/>
                <a:sym typeface="Arial"/>
              </a:rPr>
              <a:t>platykurtic</a:t>
            </a:r>
            <a:endParaRPr/>
          </a:p>
        </p:txBody>
      </p:sp>
      <p:cxnSp>
        <p:nvCxnSpPr>
          <p:cNvPr id="1390" name="Google Shape;1390;p152"/>
          <p:cNvCxnSpPr/>
          <p:nvPr/>
        </p:nvCxnSpPr>
        <p:spPr>
          <a:xfrm rot="10800000">
            <a:off x="2057400" y="1828800"/>
            <a:ext cx="1066800" cy="457200"/>
          </a:xfrm>
          <a:prstGeom prst="straightConnector1">
            <a:avLst/>
          </a:prstGeom>
          <a:noFill/>
          <a:ln cap="flat" cmpd="sng" w="9525">
            <a:solidFill>
              <a:schemeClr val="dk1"/>
            </a:solidFill>
            <a:prstDash val="solid"/>
            <a:round/>
            <a:headEnd len="med" w="med" type="none"/>
            <a:tailEnd len="med" w="med" type="triangle"/>
          </a:ln>
        </p:spPr>
      </p:cxnSp>
      <p:cxnSp>
        <p:nvCxnSpPr>
          <p:cNvPr id="1391" name="Google Shape;1391;p152"/>
          <p:cNvCxnSpPr/>
          <p:nvPr/>
        </p:nvCxnSpPr>
        <p:spPr>
          <a:xfrm flipH="1" rot="10800000">
            <a:off x="5257800" y="1752600"/>
            <a:ext cx="1600200" cy="457200"/>
          </a:xfrm>
          <a:prstGeom prst="straightConnector1">
            <a:avLst/>
          </a:prstGeom>
          <a:noFill/>
          <a:ln cap="flat" cmpd="sng" w="9525">
            <a:solidFill>
              <a:schemeClr val="dk1"/>
            </a:solidFill>
            <a:prstDash val="solid"/>
            <a:round/>
            <a:headEnd len="med" w="med" type="none"/>
            <a:tailEnd len="med" w="med" type="triangle"/>
          </a:ln>
        </p:spPr>
      </p:cxnSp>
    </p:spTree>
  </p:cSld>
  <p:clrMapOvr>
    <a:masterClrMapping/>
  </p:clrMapOvr>
</p:sld>
</file>

<file path=ppt/slides/slide1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6" name="Shape 1396"/>
        <p:cNvGrpSpPr/>
        <p:nvPr/>
      </p:nvGrpSpPr>
      <p:grpSpPr>
        <a:xfrm>
          <a:off x="0" y="0"/>
          <a:ext cx="0" cy="0"/>
          <a:chOff x="0" y="0"/>
          <a:chExt cx="0" cy="0"/>
        </a:xfrm>
      </p:grpSpPr>
      <p:sp>
        <p:nvSpPr>
          <p:cNvPr id="1397" name="Google Shape;1397;p15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hlink"/>
              </a:buClr>
              <a:buSzPts val="3600"/>
              <a:buFont typeface="Calibri"/>
              <a:buNone/>
            </a:pPr>
            <a:r>
              <a:rPr b="1" lang="en-US" sz="3600">
                <a:solidFill>
                  <a:schemeClr val="hlink"/>
                </a:solidFill>
              </a:rPr>
              <a:t>Why Do We Need Kurtosis?</a:t>
            </a:r>
            <a:endParaRPr/>
          </a:p>
        </p:txBody>
      </p:sp>
      <p:sp>
        <p:nvSpPr>
          <p:cNvPr id="1398" name="Google Shape;1398;p153"/>
          <p:cNvSpPr txBox="1"/>
          <p:nvPr>
            <p:ph idx="1" type="body"/>
          </p:nvPr>
        </p:nvSpPr>
        <p:spPr>
          <a:xfrm>
            <a:off x="304800" y="4648200"/>
            <a:ext cx="8534400" cy="1600200"/>
          </a:xfrm>
          <a:prstGeom prst="rect">
            <a:avLst/>
          </a:prstGeom>
          <a:solidFill>
            <a:srgbClr val="99CCFF"/>
          </a:solidFill>
          <a:ln>
            <a:noFill/>
          </a:ln>
        </p:spPr>
        <p:txBody>
          <a:bodyPr anchorCtr="0" anchor="t" bIns="45700" lIns="91425" spcFirstLastPara="1" rIns="91425" wrap="square" tIns="45700">
            <a:normAutofit/>
          </a:bodyPr>
          <a:lstStyle/>
          <a:p>
            <a:pPr indent="-342900" lvl="0" marL="342900" rtl="0" algn="l">
              <a:lnSpc>
                <a:spcPct val="110000"/>
              </a:lnSpc>
              <a:spcBef>
                <a:spcPts val="0"/>
              </a:spcBef>
              <a:spcAft>
                <a:spcPts val="0"/>
              </a:spcAft>
              <a:buClr>
                <a:schemeClr val="dk1"/>
              </a:buClr>
              <a:buSzPts val="2800"/>
              <a:buChar char="•"/>
            </a:pPr>
            <a:r>
              <a:rPr lang="en-US" sz="2800"/>
              <a:t>These two distributions have the same </a:t>
            </a:r>
            <a:r>
              <a:rPr b="1" lang="en-US" sz="2800">
                <a:solidFill>
                  <a:schemeClr val="accent2"/>
                </a:solidFill>
              </a:rPr>
              <a:t>variance</a:t>
            </a:r>
            <a:r>
              <a:rPr lang="en-US" sz="2800"/>
              <a:t>, approximately the same </a:t>
            </a:r>
            <a:r>
              <a:rPr b="1" lang="en-US" sz="2800">
                <a:solidFill>
                  <a:schemeClr val="accent2"/>
                </a:solidFill>
              </a:rPr>
              <a:t>skew</a:t>
            </a:r>
            <a:r>
              <a:rPr lang="en-US" sz="2800"/>
              <a:t>, but </a:t>
            </a:r>
            <a:r>
              <a:rPr b="1" lang="en-US" sz="2800">
                <a:solidFill>
                  <a:schemeClr val="hlink"/>
                </a:solidFill>
              </a:rPr>
              <a:t>differ</a:t>
            </a:r>
            <a:r>
              <a:rPr lang="en-US" sz="2800"/>
              <a:t> markedly in </a:t>
            </a:r>
            <a:r>
              <a:rPr b="1" lang="en-US" sz="2800">
                <a:solidFill>
                  <a:schemeClr val="accent2"/>
                </a:solidFill>
              </a:rPr>
              <a:t>kurtosis</a:t>
            </a:r>
            <a:r>
              <a:rPr lang="en-US" sz="2800"/>
              <a:t>.</a:t>
            </a:r>
            <a:endParaRPr/>
          </a:p>
        </p:txBody>
      </p:sp>
      <p:pic>
        <p:nvPicPr>
          <p:cNvPr id="1399" name="Google Shape;1399;p153"/>
          <p:cNvPicPr preferRelativeResize="0"/>
          <p:nvPr/>
        </p:nvPicPr>
        <p:blipFill rotWithShape="1">
          <a:blip r:embed="rId3">
            <a:alphaModFix/>
          </a:blip>
          <a:srcRect b="0" l="0" r="0" t="0"/>
          <a:stretch/>
        </p:blipFill>
        <p:spPr>
          <a:xfrm>
            <a:off x="228600" y="1981200"/>
            <a:ext cx="8458200" cy="2084388"/>
          </a:xfrm>
          <a:prstGeom prst="rect">
            <a:avLst/>
          </a:prstGeom>
          <a:noFill/>
          <a:ln>
            <a:noFill/>
          </a:ln>
        </p:spPr>
      </p:pic>
      <p:sp>
        <p:nvSpPr>
          <p:cNvPr id="1400" name="Google Shape;1400;p153"/>
          <p:cNvSpPr txBox="1"/>
          <p:nvPr/>
        </p:nvSpPr>
        <p:spPr>
          <a:xfrm>
            <a:off x="2457450" y="6324600"/>
            <a:ext cx="4400550" cy="304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Arial"/>
                <a:ea typeface="Arial"/>
                <a:cs typeface="Arial"/>
                <a:sym typeface="Arial"/>
              </a:rPr>
              <a:t>Source: http://davidmlane.com/hyperstat/A53638.html</a:t>
            </a:r>
            <a:endParaRPr/>
          </a:p>
        </p:txBody>
      </p:sp>
    </p:spTree>
  </p:cSld>
  <p:clrMapOvr>
    <a:masterClrMapping/>
  </p:clrMapOvr>
</p:sld>
</file>

<file path=ppt/slides/slide1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4" name="Shape 1404"/>
        <p:cNvGrpSpPr/>
        <p:nvPr/>
      </p:nvGrpSpPr>
      <p:grpSpPr>
        <a:xfrm>
          <a:off x="0" y="0"/>
          <a:ext cx="0" cy="0"/>
          <a:chOff x="0" y="0"/>
          <a:chExt cx="0" cy="0"/>
        </a:xfrm>
      </p:grpSpPr>
      <p:sp>
        <p:nvSpPr>
          <p:cNvPr id="1405" name="Google Shape;1405;p15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1406" name="Google Shape;1406;p15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chemeClr val="dk1"/>
              </a:buClr>
              <a:buSzPts val="3200"/>
              <a:buNone/>
            </a:pPr>
            <a:r>
              <a:t/>
            </a:r>
            <a:endParaRPr/>
          </a:p>
          <a:p>
            <a:pPr indent="-139700" lvl="0" marL="342900" rtl="0" algn="l">
              <a:spcBef>
                <a:spcPts val="640"/>
              </a:spcBef>
              <a:spcAft>
                <a:spcPts val="0"/>
              </a:spcAft>
              <a:buClr>
                <a:schemeClr val="dk1"/>
              </a:buClr>
              <a:buSzPts val="3200"/>
              <a:buNone/>
            </a:pPr>
            <a:r>
              <a:t/>
            </a:r>
            <a:endParaRPr/>
          </a:p>
          <a:p>
            <a:pPr indent="-342900" lvl="0" marL="342900" rtl="0" algn="ctr">
              <a:spcBef>
                <a:spcPts val="640"/>
              </a:spcBef>
              <a:spcAft>
                <a:spcPts val="0"/>
              </a:spcAft>
              <a:buClr>
                <a:srgbClr val="FF0000"/>
              </a:buClr>
              <a:buSzPts val="3200"/>
              <a:buNone/>
            </a:pPr>
            <a:r>
              <a:rPr b="1" lang="en-US" u="sng">
                <a:solidFill>
                  <a:srgbClr val="FF0000"/>
                </a:solidFill>
              </a:rPr>
              <a:t>SAMPLE QUESTIONNAIRE</a:t>
            </a:r>
            <a:endParaRPr/>
          </a:p>
        </p:txBody>
      </p:sp>
    </p:spTree>
  </p:cSld>
  <p:clrMapOvr>
    <a:masterClrMapping/>
  </p:clrMapOvr>
</p:sld>
</file>

<file path=ppt/slides/slide1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0" name="Shape 1410"/>
        <p:cNvGrpSpPr/>
        <p:nvPr/>
      </p:nvGrpSpPr>
      <p:grpSpPr>
        <a:xfrm>
          <a:off x="0" y="0"/>
          <a:ext cx="0" cy="0"/>
          <a:chOff x="0" y="0"/>
          <a:chExt cx="0" cy="0"/>
        </a:xfrm>
      </p:grpSpPr>
      <p:sp>
        <p:nvSpPr>
          <p:cNvPr id="1411" name="Google Shape;1411;p15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1412" name="Google Shape;1412;p155"/>
          <p:cNvSpPr txBox="1"/>
          <p:nvPr>
            <p:ph idx="1" type="body"/>
          </p:nvPr>
        </p:nvSpPr>
        <p:spPr>
          <a:xfrm>
            <a:off x="152400" y="1600200"/>
            <a:ext cx="8534400" cy="52578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1800"/>
              <a:buNone/>
            </a:pPr>
            <a:r>
              <a:rPr b="1" lang="en-US" sz="1800"/>
              <a:t>A soft Drink concentrate manufacturer  ( For example Rasna’s Manufacturer) wants to know about the following.</a:t>
            </a:r>
            <a:endParaRPr/>
          </a:p>
          <a:p>
            <a:pPr indent="-254000" lvl="0" marL="342900" rtl="0" algn="l">
              <a:spcBef>
                <a:spcPts val="280"/>
              </a:spcBef>
              <a:spcAft>
                <a:spcPts val="0"/>
              </a:spcAft>
              <a:buClr>
                <a:schemeClr val="dk1"/>
              </a:buClr>
              <a:buSzPts val="1400"/>
              <a:buNone/>
            </a:pPr>
            <a:r>
              <a:t/>
            </a:r>
            <a:endParaRPr sz="1400"/>
          </a:p>
          <a:p>
            <a:pPr indent="-514350" lvl="0" marL="514350" rtl="0" algn="l">
              <a:spcBef>
                <a:spcPts val="360"/>
              </a:spcBef>
              <a:spcAft>
                <a:spcPts val="0"/>
              </a:spcAft>
              <a:buClr>
                <a:srgbClr val="FF0000"/>
              </a:buClr>
              <a:buSzPts val="1800"/>
              <a:buAutoNum type="arabicPeriod"/>
            </a:pPr>
            <a:r>
              <a:rPr b="1" lang="en-US" sz="1800">
                <a:solidFill>
                  <a:srgbClr val="FF0000"/>
                </a:solidFill>
              </a:rPr>
              <a:t>Demographic Profile of users versus non-users of soft drink concentrates. </a:t>
            </a:r>
            <a:endParaRPr/>
          </a:p>
          <a:p>
            <a:pPr indent="-514350" lvl="0" marL="514350" rtl="0" algn="l">
              <a:spcBef>
                <a:spcPts val="360"/>
              </a:spcBef>
              <a:spcAft>
                <a:spcPts val="0"/>
              </a:spcAft>
              <a:buClr>
                <a:srgbClr val="FF0000"/>
              </a:buClr>
              <a:buSzPts val="1800"/>
              <a:buAutoNum type="arabicPeriod"/>
            </a:pPr>
            <a:r>
              <a:rPr b="1" lang="en-US" sz="1800">
                <a:solidFill>
                  <a:srgbClr val="FF0000"/>
                </a:solidFill>
              </a:rPr>
              <a:t>Among Users.</a:t>
            </a:r>
            <a:endParaRPr/>
          </a:p>
          <a:p>
            <a:pPr indent="-514350" lvl="0" marL="514350" rtl="0" algn="l">
              <a:spcBef>
                <a:spcPts val="360"/>
              </a:spcBef>
              <a:spcAft>
                <a:spcPts val="0"/>
              </a:spcAft>
              <a:buClr>
                <a:schemeClr val="dk1"/>
              </a:buClr>
              <a:buSzPts val="1800"/>
              <a:buNone/>
            </a:pPr>
            <a:r>
              <a:rPr lang="en-US" sz="1800"/>
              <a:t> a) the preference of liquid concentrate Vs Powder</a:t>
            </a:r>
            <a:endParaRPr/>
          </a:p>
          <a:p>
            <a:pPr indent="-514350" lvl="0" marL="514350" rtl="0" algn="l">
              <a:spcBef>
                <a:spcPts val="360"/>
              </a:spcBef>
              <a:spcAft>
                <a:spcPts val="0"/>
              </a:spcAft>
              <a:buClr>
                <a:schemeClr val="dk1"/>
              </a:buClr>
              <a:buSzPts val="1800"/>
              <a:buNone/>
            </a:pPr>
            <a:r>
              <a:rPr lang="en-US" sz="1800"/>
              <a:t>  b)  Preference for powder with sugar  added , versus power with no added sugar</a:t>
            </a:r>
            <a:endParaRPr/>
          </a:p>
          <a:p>
            <a:pPr indent="-514350" lvl="0" marL="514350" rtl="0" algn="l">
              <a:spcBef>
                <a:spcPts val="360"/>
              </a:spcBef>
              <a:spcAft>
                <a:spcPts val="0"/>
              </a:spcAft>
              <a:buClr>
                <a:schemeClr val="dk1"/>
              </a:buClr>
              <a:buSzPts val="1800"/>
              <a:buNone/>
            </a:pPr>
            <a:r>
              <a:rPr lang="en-US" sz="1800"/>
              <a:t>  c)  Occasion of use by self</a:t>
            </a:r>
            <a:endParaRPr/>
          </a:p>
          <a:p>
            <a:pPr indent="-514350" lvl="0" marL="514350" rtl="0" algn="l">
              <a:spcBef>
                <a:spcPts val="360"/>
              </a:spcBef>
              <a:spcAft>
                <a:spcPts val="0"/>
              </a:spcAft>
              <a:buClr>
                <a:schemeClr val="dk1"/>
              </a:buClr>
              <a:buSzPts val="1800"/>
              <a:buNone/>
            </a:pPr>
            <a:r>
              <a:rPr lang="en-US" sz="1800"/>
              <a:t>   d) Whether served to Guests</a:t>
            </a:r>
            <a:endParaRPr/>
          </a:p>
          <a:p>
            <a:pPr indent="-514350" lvl="0" marL="514350" rtl="0" algn="l">
              <a:spcBef>
                <a:spcPts val="360"/>
              </a:spcBef>
              <a:spcAft>
                <a:spcPts val="0"/>
              </a:spcAft>
              <a:buClr>
                <a:schemeClr val="dk1"/>
              </a:buClr>
              <a:buSzPts val="1800"/>
              <a:buNone/>
            </a:pPr>
            <a:r>
              <a:rPr lang="en-US" sz="1800"/>
              <a:t>  e)  Rating on convenience , taste ,price and availability</a:t>
            </a:r>
            <a:endParaRPr/>
          </a:p>
          <a:p>
            <a:pPr indent="-514350" lvl="0" marL="514350" rtl="0" algn="l">
              <a:spcBef>
                <a:spcPts val="360"/>
              </a:spcBef>
              <a:spcAft>
                <a:spcPts val="0"/>
              </a:spcAft>
              <a:buClr>
                <a:schemeClr val="dk1"/>
              </a:buClr>
              <a:buSzPts val="1800"/>
              <a:buNone/>
            </a:pPr>
            <a:r>
              <a:rPr lang="en-US" sz="1800"/>
              <a:t>   f) Brand Preferred among soft drink concentrates.</a:t>
            </a:r>
            <a:endParaRPr/>
          </a:p>
          <a:p>
            <a:pPr indent="-514350" lvl="0" marL="514350" rtl="0" algn="l">
              <a:spcBef>
                <a:spcPts val="360"/>
              </a:spcBef>
              <a:spcAft>
                <a:spcPts val="0"/>
              </a:spcAft>
              <a:buClr>
                <a:schemeClr val="dk1"/>
              </a:buClr>
              <a:buSzPts val="1800"/>
              <a:buNone/>
            </a:pPr>
            <a:r>
              <a:t/>
            </a:r>
            <a:endParaRPr sz="1800"/>
          </a:p>
          <a:p>
            <a:pPr indent="-514350" lvl="0" marL="514350" rtl="0" algn="l">
              <a:spcBef>
                <a:spcPts val="360"/>
              </a:spcBef>
              <a:spcAft>
                <a:spcPts val="0"/>
              </a:spcAft>
              <a:buClr>
                <a:srgbClr val="FF0000"/>
              </a:buClr>
              <a:buSzPts val="1800"/>
              <a:buNone/>
            </a:pPr>
            <a:r>
              <a:rPr b="1" lang="en-US" sz="1800">
                <a:solidFill>
                  <a:srgbClr val="FF0000"/>
                </a:solidFill>
              </a:rPr>
              <a:t>3) Among Non-Users</a:t>
            </a:r>
            <a:endParaRPr/>
          </a:p>
          <a:p>
            <a:pPr indent="-514350" lvl="0" marL="514350" rtl="0" algn="l">
              <a:spcBef>
                <a:spcPts val="360"/>
              </a:spcBef>
              <a:spcAft>
                <a:spcPts val="0"/>
              </a:spcAft>
              <a:buClr>
                <a:schemeClr val="dk1"/>
              </a:buClr>
              <a:buSzPts val="1800"/>
              <a:buAutoNum type="alphaLcParenR"/>
            </a:pPr>
            <a:r>
              <a:rPr lang="en-US" sz="1800"/>
              <a:t>Reasons for not using soft drink concentrate.</a:t>
            </a:r>
            <a:endParaRPr/>
          </a:p>
          <a:p>
            <a:pPr indent="-514350" lvl="0" marL="514350" rtl="0" algn="l">
              <a:spcBef>
                <a:spcPts val="360"/>
              </a:spcBef>
              <a:spcAft>
                <a:spcPts val="0"/>
              </a:spcAft>
              <a:buClr>
                <a:schemeClr val="dk1"/>
              </a:buClr>
              <a:buSzPts val="1800"/>
              <a:buAutoNum type="alphaLcParenR"/>
            </a:pPr>
            <a:r>
              <a:rPr lang="en-US" sz="1800"/>
              <a:t>Substitute product usage if any and reasons for using or consuming them.</a:t>
            </a:r>
            <a:endParaRPr/>
          </a:p>
          <a:p>
            <a:pPr indent="-514350" lvl="0" marL="514350" rtl="0" algn="l">
              <a:spcBef>
                <a:spcPts val="360"/>
              </a:spcBef>
              <a:spcAft>
                <a:spcPts val="0"/>
              </a:spcAft>
              <a:buClr>
                <a:schemeClr val="dk1"/>
              </a:buClr>
              <a:buSzPts val="1800"/>
              <a:buNone/>
            </a:pPr>
            <a:r>
              <a:t/>
            </a:r>
            <a:endParaRPr sz="1800"/>
          </a:p>
          <a:p>
            <a:pPr indent="-514350" lvl="0" marL="514350" rtl="0" algn="l">
              <a:spcBef>
                <a:spcPts val="640"/>
              </a:spcBef>
              <a:spcAft>
                <a:spcPts val="0"/>
              </a:spcAft>
              <a:buClr>
                <a:schemeClr val="dk1"/>
              </a:buClr>
              <a:buSzPts val="3200"/>
              <a:buNone/>
            </a:pPr>
            <a:r>
              <a:t/>
            </a:r>
            <a:endParaRPr/>
          </a:p>
        </p:txBody>
      </p:sp>
    </p:spTree>
  </p:cSld>
  <p:clrMapOvr>
    <a:masterClrMapping/>
  </p:clrMapOvr>
</p:sld>
</file>

<file path=ppt/slides/slide1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6" name="Shape 1416"/>
        <p:cNvGrpSpPr/>
        <p:nvPr/>
      </p:nvGrpSpPr>
      <p:grpSpPr>
        <a:xfrm>
          <a:off x="0" y="0"/>
          <a:ext cx="0" cy="0"/>
          <a:chOff x="0" y="0"/>
          <a:chExt cx="0" cy="0"/>
        </a:xfrm>
      </p:grpSpPr>
      <p:sp>
        <p:nvSpPr>
          <p:cNvPr id="1417" name="Google Shape;1417;p15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1418" name="Google Shape;1418;p15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None/>
            </a:pPr>
            <a:r>
              <a:t/>
            </a:r>
            <a:endParaRPr/>
          </a:p>
          <a:p>
            <a:pPr indent="-342900" lvl="0" marL="342900" rtl="0" algn="l">
              <a:spcBef>
                <a:spcPts val="640"/>
              </a:spcBef>
              <a:spcAft>
                <a:spcPts val="0"/>
              </a:spcAft>
              <a:buClr>
                <a:schemeClr val="dk1"/>
              </a:buClr>
              <a:buSzPts val="3200"/>
              <a:buNone/>
            </a:pPr>
            <a:r>
              <a:t/>
            </a:r>
            <a:endParaRPr/>
          </a:p>
          <a:p>
            <a:pPr indent="-342900" lvl="0" marL="342900" rtl="0" algn="l">
              <a:spcBef>
                <a:spcPts val="640"/>
              </a:spcBef>
              <a:spcAft>
                <a:spcPts val="0"/>
              </a:spcAft>
              <a:buClr>
                <a:schemeClr val="dk1"/>
              </a:buClr>
              <a:buSzPts val="3200"/>
              <a:buNone/>
            </a:pPr>
            <a:r>
              <a:t/>
            </a:r>
            <a:endParaRPr/>
          </a:p>
          <a:p>
            <a:pPr indent="-342900" lvl="0" marL="342900" rtl="0" algn="l">
              <a:spcBef>
                <a:spcPts val="640"/>
              </a:spcBef>
              <a:spcAft>
                <a:spcPts val="0"/>
              </a:spcAft>
              <a:buClr>
                <a:schemeClr val="dk1"/>
              </a:buClr>
              <a:buSzPts val="3200"/>
              <a:buNone/>
            </a:pPr>
            <a:r>
              <a:rPr lang="en-US"/>
              <a:t>	Topic- A study of consumer’s perception of Soft Drinks Concentrates with special reference to Rasna- A study in Pune.</a:t>
            </a:r>
            <a:endParaRPr/>
          </a:p>
        </p:txBody>
      </p:sp>
    </p:spTree>
  </p:cSld>
  <p:clrMapOvr>
    <a:masterClrMapping/>
  </p:clrMapOvr>
</p:sld>
</file>

<file path=ppt/slides/slide1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2" name="Shape 1422"/>
        <p:cNvGrpSpPr/>
        <p:nvPr/>
      </p:nvGrpSpPr>
      <p:grpSpPr>
        <a:xfrm>
          <a:off x="0" y="0"/>
          <a:ext cx="0" cy="0"/>
          <a:chOff x="0" y="0"/>
          <a:chExt cx="0" cy="0"/>
        </a:xfrm>
      </p:grpSpPr>
      <p:sp>
        <p:nvSpPr>
          <p:cNvPr id="1423" name="Google Shape;1423;p15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1424" name="Google Shape;1424;p15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None/>
            </a:pPr>
            <a:r>
              <a:rPr lang="en-US"/>
              <a:t>Date------</a:t>
            </a:r>
            <a:endParaRPr/>
          </a:p>
          <a:p>
            <a:pPr indent="-342900" lvl="0" marL="342900" rtl="0" algn="l">
              <a:spcBef>
                <a:spcPts val="640"/>
              </a:spcBef>
              <a:spcAft>
                <a:spcPts val="0"/>
              </a:spcAft>
              <a:buClr>
                <a:schemeClr val="dk1"/>
              </a:buClr>
              <a:buSzPts val="3200"/>
              <a:buNone/>
            </a:pPr>
            <a:r>
              <a:rPr lang="en-US"/>
              <a:t>Dear Sir/Madam,</a:t>
            </a:r>
            <a:endParaRPr/>
          </a:p>
          <a:p>
            <a:pPr indent="-342900" lvl="0" marL="342900" rtl="0" algn="l">
              <a:spcBef>
                <a:spcPts val="640"/>
              </a:spcBef>
              <a:spcAft>
                <a:spcPts val="0"/>
              </a:spcAft>
              <a:buClr>
                <a:schemeClr val="dk1"/>
              </a:buClr>
              <a:buSzPts val="3200"/>
              <a:buNone/>
            </a:pPr>
            <a:r>
              <a:rPr lang="en-US"/>
              <a:t>	We  the students of PG-DABA ,are doing a brief survey to find out more about consumer preference regarding soft drink concentrate. We would be grateful if you could spare a few minutes to participate  in it. Thank you for your cooperation.</a:t>
            </a:r>
            <a:endParaRPr/>
          </a:p>
        </p:txBody>
      </p:sp>
    </p:spTree>
  </p:cSld>
  <p:clrMapOvr>
    <a:masterClrMapping/>
  </p:clrMapOvr>
</p:sld>
</file>

<file path=ppt/slides/slide1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8" name="Shape 1428"/>
        <p:cNvGrpSpPr/>
        <p:nvPr/>
      </p:nvGrpSpPr>
      <p:grpSpPr>
        <a:xfrm>
          <a:off x="0" y="0"/>
          <a:ext cx="0" cy="0"/>
          <a:chOff x="0" y="0"/>
          <a:chExt cx="0" cy="0"/>
        </a:xfrm>
      </p:grpSpPr>
      <p:sp>
        <p:nvSpPr>
          <p:cNvPr id="1429" name="Google Shape;1429;p158"/>
          <p:cNvSpPr txBox="1"/>
          <p:nvPr>
            <p:ph type="title"/>
          </p:nvPr>
        </p:nvSpPr>
        <p:spPr>
          <a:xfrm>
            <a:off x="457200" y="274638"/>
            <a:ext cx="8229600" cy="86836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u="sng"/>
              <a:t>Continued….</a:t>
            </a:r>
            <a:endParaRPr/>
          </a:p>
        </p:txBody>
      </p:sp>
      <p:sp>
        <p:nvSpPr>
          <p:cNvPr id="1430" name="Google Shape;1430;p158"/>
          <p:cNvSpPr txBox="1"/>
          <p:nvPr>
            <p:ph idx="1" type="body"/>
          </p:nvPr>
        </p:nvSpPr>
        <p:spPr>
          <a:xfrm>
            <a:off x="152400" y="1143000"/>
            <a:ext cx="8534400" cy="57150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None/>
            </a:pPr>
            <a:r>
              <a:rPr lang="en-US"/>
              <a:t>1) Do you use soft drink concentrate to make your own soft drinks at home?</a:t>
            </a:r>
            <a:endParaRPr/>
          </a:p>
          <a:p>
            <a:pPr indent="-342900" lvl="0" marL="342900" rtl="0" algn="l">
              <a:spcBef>
                <a:spcPts val="640"/>
              </a:spcBef>
              <a:spcAft>
                <a:spcPts val="0"/>
              </a:spcAft>
              <a:buClr>
                <a:schemeClr val="dk1"/>
              </a:buClr>
              <a:buSzPts val="3200"/>
              <a:buNone/>
            </a:pPr>
            <a:r>
              <a:rPr lang="en-US"/>
              <a:t>      Yes [  ]			No [  ]</a:t>
            </a:r>
            <a:endParaRPr/>
          </a:p>
          <a:p>
            <a:pPr indent="-342900" lvl="0" marL="342900" rtl="0" algn="l">
              <a:spcBef>
                <a:spcPts val="640"/>
              </a:spcBef>
              <a:spcAft>
                <a:spcPts val="0"/>
              </a:spcAft>
              <a:buClr>
                <a:schemeClr val="dk1"/>
              </a:buClr>
              <a:buSzPts val="3200"/>
              <a:buNone/>
            </a:pPr>
            <a:r>
              <a:rPr lang="en-US"/>
              <a:t> </a:t>
            </a:r>
            <a:endParaRPr/>
          </a:p>
          <a:p>
            <a:pPr indent="-342900" lvl="0" marL="342900" rtl="0" algn="l">
              <a:spcBef>
                <a:spcPts val="640"/>
              </a:spcBef>
              <a:spcAft>
                <a:spcPts val="0"/>
              </a:spcAft>
              <a:buClr>
                <a:schemeClr val="dk1"/>
              </a:buClr>
              <a:buSzPts val="3200"/>
              <a:buNone/>
            </a:pPr>
            <a:r>
              <a:rPr lang="en-US"/>
              <a:t>If Yes , continue with Q2 . If No, Go to Q.9.</a:t>
            </a:r>
            <a:endParaRPr/>
          </a:p>
          <a:p>
            <a:pPr indent="-514350" lvl="0" marL="514350" rtl="0" algn="l">
              <a:spcBef>
                <a:spcPts val="640"/>
              </a:spcBef>
              <a:spcAft>
                <a:spcPts val="0"/>
              </a:spcAft>
              <a:buClr>
                <a:schemeClr val="dk1"/>
              </a:buClr>
              <a:buSzPts val="3200"/>
              <a:buAutoNum type="arabicParenR" startAt="2"/>
            </a:pPr>
            <a:r>
              <a:rPr lang="en-US"/>
              <a:t>Do You use liquid or powdered concentrate ? ( Tick only one)</a:t>
            </a:r>
            <a:endParaRPr/>
          </a:p>
          <a:p>
            <a:pPr indent="-514350" lvl="0" marL="514350" rtl="0" algn="l">
              <a:spcBef>
                <a:spcPts val="640"/>
              </a:spcBef>
              <a:spcAft>
                <a:spcPts val="0"/>
              </a:spcAft>
              <a:buClr>
                <a:schemeClr val="dk1"/>
              </a:buClr>
              <a:buSzPts val="3200"/>
              <a:buNone/>
            </a:pPr>
            <a:r>
              <a:rPr lang="en-US"/>
              <a:t>		Liquid   [  ]</a:t>
            </a:r>
            <a:endParaRPr/>
          </a:p>
          <a:p>
            <a:pPr indent="-514350" lvl="0" marL="514350" rtl="0" algn="l">
              <a:spcBef>
                <a:spcPts val="640"/>
              </a:spcBef>
              <a:spcAft>
                <a:spcPts val="0"/>
              </a:spcAft>
              <a:buClr>
                <a:schemeClr val="dk1"/>
              </a:buClr>
              <a:buSzPts val="3200"/>
              <a:buNone/>
            </a:pPr>
            <a:r>
              <a:rPr lang="en-US"/>
              <a:t>	    Powder [  ]</a:t>
            </a:r>
            <a:endParaRPr/>
          </a:p>
          <a:p>
            <a:pPr indent="-514350" lvl="0" marL="514350" rtl="0" algn="l">
              <a:spcBef>
                <a:spcPts val="640"/>
              </a:spcBef>
              <a:spcAft>
                <a:spcPts val="0"/>
              </a:spcAft>
              <a:buClr>
                <a:schemeClr val="dk1"/>
              </a:buClr>
              <a:buSzPts val="3200"/>
              <a:buNone/>
            </a:pPr>
            <a:r>
              <a:rPr lang="en-US"/>
              <a:t>		Both      [  ]</a:t>
            </a:r>
            <a:endParaRPr/>
          </a:p>
        </p:txBody>
      </p:sp>
    </p:spTree>
  </p:cSld>
  <p:clrMapOvr>
    <a:masterClrMapping/>
  </p:clrMapOvr>
</p:sld>
</file>

<file path=ppt/slides/slide1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4" name="Shape 1434"/>
        <p:cNvGrpSpPr/>
        <p:nvPr/>
      </p:nvGrpSpPr>
      <p:grpSpPr>
        <a:xfrm>
          <a:off x="0" y="0"/>
          <a:ext cx="0" cy="0"/>
          <a:chOff x="0" y="0"/>
          <a:chExt cx="0" cy="0"/>
        </a:xfrm>
      </p:grpSpPr>
      <p:sp>
        <p:nvSpPr>
          <p:cNvPr id="1435" name="Google Shape;1435;p15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1436" name="Google Shape;1436;p159"/>
          <p:cNvSpPr txBox="1"/>
          <p:nvPr>
            <p:ph idx="1" type="body"/>
          </p:nvPr>
        </p:nvSpPr>
        <p:spPr>
          <a:xfrm>
            <a:off x="0" y="1600200"/>
            <a:ext cx="8686800" cy="52578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None/>
            </a:pPr>
            <a:r>
              <a:rPr lang="en-US"/>
              <a:t>3</a:t>
            </a:r>
            <a:r>
              <a:rPr lang="en-US" sz="2400"/>
              <a:t>) Which Type of concentrate do you prefer out of the followings?</a:t>
            </a:r>
            <a:endParaRPr/>
          </a:p>
          <a:p>
            <a:pPr indent="-342900" lvl="0" marL="342900" rtl="0" algn="l">
              <a:spcBef>
                <a:spcPts val="480"/>
              </a:spcBef>
              <a:spcAft>
                <a:spcPts val="0"/>
              </a:spcAft>
              <a:buClr>
                <a:schemeClr val="dk1"/>
              </a:buClr>
              <a:buSzPts val="2400"/>
              <a:buNone/>
            </a:pPr>
            <a:r>
              <a:rPr lang="en-US" sz="2400"/>
              <a:t> concentrate with sugar added  [  ]</a:t>
            </a:r>
            <a:endParaRPr/>
          </a:p>
          <a:p>
            <a:pPr indent="-342900" lvl="0" marL="342900" rtl="0" algn="l">
              <a:spcBef>
                <a:spcPts val="480"/>
              </a:spcBef>
              <a:spcAft>
                <a:spcPts val="0"/>
              </a:spcAft>
              <a:buClr>
                <a:schemeClr val="dk1"/>
              </a:buClr>
              <a:buSzPts val="2400"/>
              <a:buNone/>
            </a:pPr>
            <a:r>
              <a:rPr lang="en-US" sz="2400"/>
              <a:t> Concentrate  without Sugar added  [  ]</a:t>
            </a:r>
            <a:endParaRPr/>
          </a:p>
          <a:p>
            <a:pPr indent="-342900" lvl="0" marL="342900" rtl="0" algn="l">
              <a:spcBef>
                <a:spcPts val="480"/>
              </a:spcBef>
              <a:spcAft>
                <a:spcPts val="0"/>
              </a:spcAft>
              <a:buClr>
                <a:schemeClr val="dk1"/>
              </a:buClr>
              <a:buSzPts val="2400"/>
              <a:buNone/>
            </a:pPr>
            <a:r>
              <a:t/>
            </a:r>
            <a:endParaRPr sz="2400"/>
          </a:p>
          <a:p>
            <a:pPr indent="-342900" lvl="0" marL="342900" rtl="0" algn="l">
              <a:spcBef>
                <a:spcPts val="480"/>
              </a:spcBef>
              <a:spcAft>
                <a:spcPts val="0"/>
              </a:spcAft>
              <a:buClr>
                <a:schemeClr val="dk1"/>
              </a:buClr>
              <a:buSzPts val="2400"/>
              <a:buNone/>
            </a:pPr>
            <a:r>
              <a:rPr lang="en-US" sz="2400"/>
              <a:t>4) What are the occasions when you use soft drink concentrate to make soft drinks?</a:t>
            </a:r>
            <a:endParaRPr/>
          </a:p>
          <a:p>
            <a:pPr indent="-342900" lvl="0" marL="342900" rtl="0" algn="l">
              <a:spcBef>
                <a:spcPts val="640"/>
              </a:spcBef>
              <a:spcAft>
                <a:spcPts val="0"/>
              </a:spcAft>
              <a:buClr>
                <a:schemeClr val="dk1"/>
              </a:buClr>
              <a:buSzPts val="3200"/>
              <a:buNone/>
            </a:pPr>
            <a:r>
              <a:rPr lang="en-US"/>
              <a:t>	</a:t>
            </a:r>
            <a:r>
              <a:rPr lang="en-US" sz="2400"/>
              <a:t>Regularly , all year round			[  ]</a:t>
            </a:r>
            <a:endParaRPr/>
          </a:p>
          <a:p>
            <a:pPr indent="-342900" lvl="0" marL="342900" rtl="0" algn="l">
              <a:spcBef>
                <a:spcPts val="480"/>
              </a:spcBef>
              <a:spcAft>
                <a:spcPts val="0"/>
              </a:spcAft>
              <a:buClr>
                <a:schemeClr val="dk1"/>
              </a:buClr>
              <a:buSzPts val="2400"/>
              <a:buNone/>
            </a:pPr>
            <a:r>
              <a:rPr lang="en-US" sz="2400"/>
              <a:t>	Regularly , only in Summer		              [  ]</a:t>
            </a:r>
            <a:endParaRPr/>
          </a:p>
          <a:p>
            <a:pPr indent="-342900" lvl="0" marL="342900" rtl="0" algn="l">
              <a:spcBef>
                <a:spcPts val="480"/>
              </a:spcBef>
              <a:spcAft>
                <a:spcPts val="0"/>
              </a:spcAft>
              <a:buClr>
                <a:schemeClr val="dk1"/>
              </a:buClr>
              <a:buSzPts val="2400"/>
              <a:buNone/>
            </a:pPr>
            <a:r>
              <a:rPr lang="en-US" sz="2400"/>
              <a:t>	Occasionally , all year round		[  ] </a:t>
            </a:r>
            <a:endParaRPr/>
          </a:p>
          <a:p>
            <a:pPr indent="-342900" lvl="0" marL="342900" rtl="0" algn="l">
              <a:spcBef>
                <a:spcPts val="480"/>
              </a:spcBef>
              <a:spcAft>
                <a:spcPts val="0"/>
              </a:spcAft>
              <a:buClr>
                <a:schemeClr val="dk1"/>
              </a:buClr>
              <a:buSzPts val="2400"/>
              <a:buNone/>
            </a:pPr>
            <a:r>
              <a:rPr lang="en-US" sz="2400"/>
              <a:t>	Occasionally , only in Summer                      [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229" name="Google Shape;229;p1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None/>
            </a:pPr>
            <a:r>
              <a:rPr b="1" lang="en-US"/>
              <a:t>  </a:t>
            </a:r>
            <a:r>
              <a:rPr b="1" lang="en-US">
                <a:solidFill>
                  <a:srgbClr val="FF0000"/>
                </a:solidFill>
              </a:rPr>
              <a:t>Data Mining: </a:t>
            </a:r>
            <a:endParaRPr/>
          </a:p>
          <a:p>
            <a:pPr indent="-342900" lvl="0" marL="342900" rtl="0" algn="just">
              <a:spcBef>
                <a:spcPts val="640"/>
              </a:spcBef>
              <a:spcAft>
                <a:spcPts val="0"/>
              </a:spcAft>
              <a:buClr>
                <a:schemeClr val="dk1"/>
              </a:buClr>
              <a:buSzPts val="3200"/>
              <a:buChar char="•"/>
            </a:pPr>
            <a:r>
              <a:rPr lang="en-US"/>
              <a:t>Data Mining is focused on better understanding characteristics and patterns among variables in large database using a variety of statistical and analytical tools. </a:t>
            </a:r>
            <a:endParaRPr/>
          </a:p>
          <a:p>
            <a:pPr indent="-342900" lvl="0" marL="342900" rtl="0" algn="l">
              <a:spcBef>
                <a:spcPts val="640"/>
              </a:spcBef>
              <a:spcAft>
                <a:spcPts val="0"/>
              </a:spcAft>
              <a:buClr>
                <a:schemeClr val="dk1"/>
              </a:buClr>
              <a:buSzPts val="3200"/>
              <a:buChar char="•"/>
            </a:pPr>
            <a:r>
              <a:rPr lang="en-US"/>
              <a:t>Many standard statistical tools as well as more advanced ones are used extensively in data Mining.</a:t>
            </a:r>
            <a:endParaRPr/>
          </a:p>
        </p:txBody>
      </p:sp>
    </p:spTree>
  </p:cSld>
  <p:clrMapOvr>
    <a:masterClrMapping/>
  </p:clrMapOvr>
</p:sld>
</file>

<file path=ppt/slides/slide1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0" name="Shape 1440"/>
        <p:cNvGrpSpPr/>
        <p:nvPr/>
      </p:nvGrpSpPr>
      <p:grpSpPr>
        <a:xfrm>
          <a:off x="0" y="0"/>
          <a:ext cx="0" cy="0"/>
          <a:chOff x="0" y="0"/>
          <a:chExt cx="0" cy="0"/>
        </a:xfrm>
      </p:grpSpPr>
      <p:sp>
        <p:nvSpPr>
          <p:cNvPr id="1441" name="Google Shape;1441;p160"/>
          <p:cNvSpPr txBox="1"/>
          <p:nvPr>
            <p:ph type="title"/>
          </p:nvPr>
        </p:nvSpPr>
        <p:spPr>
          <a:xfrm>
            <a:off x="457200" y="274638"/>
            <a:ext cx="8229600" cy="563562"/>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t/>
            </a:r>
            <a:endParaRPr/>
          </a:p>
        </p:txBody>
      </p:sp>
      <p:sp>
        <p:nvSpPr>
          <p:cNvPr id="1442" name="Google Shape;1442;p160"/>
          <p:cNvSpPr txBox="1"/>
          <p:nvPr>
            <p:ph idx="1" type="body"/>
          </p:nvPr>
        </p:nvSpPr>
        <p:spPr>
          <a:xfrm>
            <a:off x="0" y="990600"/>
            <a:ext cx="8839200" cy="56388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000"/>
              <a:buNone/>
            </a:pPr>
            <a:r>
              <a:rPr lang="en-US" sz="2000"/>
              <a:t>5) Do You Serve it to Guests</a:t>
            </a:r>
            <a:endParaRPr/>
          </a:p>
          <a:p>
            <a:pPr indent="-342900" lvl="0" marL="342900" rtl="0" algn="l">
              <a:spcBef>
                <a:spcPts val="400"/>
              </a:spcBef>
              <a:spcAft>
                <a:spcPts val="0"/>
              </a:spcAft>
              <a:buClr>
                <a:schemeClr val="dk1"/>
              </a:buClr>
              <a:buSzPts val="2000"/>
              <a:buNone/>
            </a:pPr>
            <a:r>
              <a:rPr lang="en-US" sz="2000"/>
              <a:t> Yes [  ]     No [  ]      Depends on Guests [  ]</a:t>
            </a:r>
            <a:endParaRPr/>
          </a:p>
          <a:p>
            <a:pPr indent="-342900" lvl="0" marL="342900" rtl="0" algn="l">
              <a:spcBef>
                <a:spcPts val="400"/>
              </a:spcBef>
              <a:spcAft>
                <a:spcPts val="0"/>
              </a:spcAft>
              <a:buClr>
                <a:schemeClr val="dk1"/>
              </a:buClr>
              <a:buSzPts val="2000"/>
              <a:buNone/>
            </a:pPr>
            <a:r>
              <a:rPr lang="en-US" sz="2000"/>
              <a:t>6) Which Brand do you Use.</a:t>
            </a:r>
            <a:endParaRPr/>
          </a:p>
          <a:p>
            <a:pPr indent="-342900" lvl="0" marL="342900" rtl="0" algn="l">
              <a:spcBef>
                <a:spcPts val="400"/>
              </a:spcBef>
              <a:spcAft>
                <a:spcPts val="0"/>
              </a:spcAft>
              <a:buClr>
                <a:schemeClr val="dk1"/>
              </a:buClr>
              <a:buSzPts val="2000"/>
              <a:buNone/>
            </a:pPr>
            <a:r>
              <a:rPr lang="en-US" sz="2000"/>
              <a:t>  Rasna [  ]         Brand X [  ]     Brand Y [  ]</a:t>
            </a:r>
            <a:endParaRPr/>
          </a:p>
          <a:p>
            <a:pPr indent="-342900" lvl="0" marL="342900" rtl="0" algn="l">
              <a:spcBef>
                <a:spcPts val="400"/>
              </a:spcBef>
              <a:spcAft>
                <a:spcPts val="0"/>
              </a:spcAft>
              <a:buClr>
                <a:schemeClr val="dk1"/>
              </a:buClr>
              <a:buSzPts val="2000"/>
              <a:buNone/>
            </a:pPr>
            <a:r>
              <a:rPr lang="en-US" sz="2000"/>
              <a:t>Any Other Plz Specify -----------</a:t>
            </a:r>
            <a:endParaRPr/>
          </a:p>
          <a:p>
            <a:pPr indent="-342900" lvl="0" marL="342900" rtl="0" algn="l">
              <a:spcBef>
                <a:spcPts val="400"/>
              </a:spcBef>
              <a:spcAft>
                <a:spcPts val="0"/>
              </a:spcAft>
              <a:buClr>
                <a:schemeClr val="dk1"/>
              </a:buClr>
              <a:buSzPts val="2000"/>
              <a:buNone/>
            </a:pPr>
            <a:r>
              <a:rPr lang="en-US" sz="2000"/>
              <a:t>7) Please rate the brand you use on the following attributes on a scale of 1 to 7 (7 = Very Good , 1= Very Poor)</a:t>
            </a:r>
            <a:endParaRPr/>
          </a:p>
          <a:p>
            <a:pPr indent="-342900" lvl="0" marL="342900" rtl="0" algn="l">
              <a:spcBef>
                <a:spcPts val="400"/>
              </a:spcBef>
              <a:spcAft>
                <a:spcPts val="0"/>
              </a:spcAft>
              <a:buClr>
                <a:schemeClr val="dk1"/>
              </a:buClr>
              <a:buSzPts val="2000"/>
              <a:buNone/>
            </a:pPr>
            <a:r>
              <a:t/>
            </a:r>
            <a:endParaRPr sz="2000"/>
          </a:p>
        </p:txBody>
      </p:sp>
      <p:graphicFrame>
        <p:nvGraphicFramePr>
          <p:cNvPr id="1443" name="Google Shape;1443;p160"/>
          <p:cNvGraphicFramePr/>
          <p:nvPr/>
        </p:nvGraphicFramePr>
        <p:xfrm>
          <a:off x="152400" y="3733800"/>
          <a:ext cx="3000000" cy="3000000"/>
        </p:xfrm>
        <a:graphic>
          <a:graphicData uri="http://schemas.openxmlformats.org/drawingml/2006/table">
            <a:tbl>
              <a:tblPr bandRow="1" firstRow="1">
                <a:noFill/>
                <a:tableStyleId>{AC2E960A-9AD3-4963-B363-FDF9946046D3}</a:tableStyleId>
              </a:tblPr>
              <a:tblGrid>
                <a:gridCol w="1691650"/>
                <a:gridCol w="636300"/>
                <a:gridCol w="843875"/>
                <a:gridCol w="1057275"/>
                <a:gridCol w="1057275"/>
                <a:gridCol w="1057275"/>
                <a:gridCol w="1057275"/>
                <a:gridCol w="1057275"/>
              </a:tblGrid>
              <a:tr h="686125">
                <a:tc>
                  <a:txBody>
                    <a:bodyPr/>
                    <a:lstStyle/>
                    <a:p>
                      <a:pPr indent="0" lvl="0" marL="0" marR="0" rtl="0" algn="l">
                        <a:spcBef>
                          <a:spcPts val="0"/>
                        </a:spcBef>
                        <a:spcAft>
                          <a:spcPts val="0"/>
                        </a:spcAft>
                        <a:buNone/>
                      </a:pPr>
                      <a:r>
                        <a:rPr lang="en-US" sz="1800"/>
                        <a:t>Parameters</a:t>
                      </a:r>
                      <a:endParaRPr/>
                    </a:p>
                  </a:txBody>
                  <a:tcPr marT="45725" marB="45725" marR="91450" marL="91450"/>
                </a:tc>
                <a:tc>
                  <a:txBody>
                    <a:bodyPr/>
                    <a:lstStyle/>
                    <a:p>
                      <a:pPr indent="0" lvl="0" marL="0" marR="0" rtl="0" algn="l">
                        <a:spcBef>
                          <a:spcPts val="0"/>
                        </a:spcBef>
                        <a:spcAft>
                          <a:spcPts val="0"/>
                        </a:spcAft>
                        <a:buNone/>
                      </a:pPr>
                      <a:r>
                        <a:rPr lang="en-US" sz="1800"/>
                        <a:t>1</a:t>
                      </a:r>
                      <a:endParaRPr/>
                    </a:p>
                  </a:txBody>
                  <a:tcPr marT="45725" marB="45725" marR="91450" marL="91450"/>
                </a:tc>
                <a:tc>
                  <a:txBody>
                    <a:bodyPr/>
                    <a:lstStyle/>
                    <a:p>
                      <a:pPr indent="0" lvl="0" marL="0" marR="0" rtl="0" algn="l">
                        <a:spcBef>
                          <a:spcPts val="0"/>
                        </a:spcBef>
                        <a:spcAft>
                          <a:spcPts val="0"/>
                        </a:spcAft>
                        <a:buNone/>
                      </a:pPr>
                      <a:r>
                        <a:rPr lang="en-US" sz="1800"/>
                        <a:t>2</a:t>
                      </a:r>
                      <a:endParaRPr/>
                    </a:p>
                  </a:txBody>
                  <a:tcPr marT="45725" marB="45725" marR="91450" marL="91450"/>
                </a:tc>
                <a:tc>
                  <a:txBody>
                    <a:bodyPr/>
                    <a:lstStyle/>
                    <a:p>
                      <a:pPr indent="0" lvl="0" marL="0" marR="0" rtl="0" algn="l">
                        <a:spcBef>
                          <a:spcPts val="0"/>
                        </a:spcBef>
                        <a:spcAft>
                          <a:spcPts val="0"/>
                        </a:spcAft>
                        <a:buNone/>
                      </a:pPr>
                      <a:r>
                        <a:rPr lang="en-US" sz="1800"/>
                        <a:t>3</a:t>
                      </a:r>
                      <a:endParaRPr/>
                    </a:p>
                  </a:txBody>
                  <a:tcPr marT="45725" marB="45725" marR="91450" marL="91450"/>
                </a:tc>
                <a:tc>
                  <a:txBody>
                    <a:bodyPr/>
                    <a:lstStyle/>
                    <a:p>
                      <a:pPr indent="0" lvl="0" marL="0" marR="0" rtl="0" algn="l">
                        <a:spcBef>
                          <a:spcPts val="0"/>
                        </a:spcBef>
                        <a:spcAft>
                          <a:spcPts val="0"/>
                        </a:spcAft>
                        <a:buNone/>
                      </a:pPr>
                      <a:r>
                        <a:rPr lang="en-US" sz="1800"/>
                        <a:t>4</a:t>
                      </a:r>
                      <a:endParaRPr/>
                    </a:p>
                  </a:txBody>
                  <a:tcPr marT="45725" marB="45725" marR="91450" marL="91450"/>
                </a:tc>
                <a:tc>
                  <a:txBody>
                    <a:bodyPr/>
                    <a:lstStyle/>
                    <a:p>
                      <a:pPr indent="0" lvl="0" marL="0" marR="0" rtl="0" algn="l">
                        <a:spcBef>
                          <a:spcPts val="0"/>
                        </a:spcBef>
                        <a:spcAft>
                          <a:spcPts val="0"/>
                        </a:spcAft>
                        <a:buNone/>
                      </a:pPr>
                      <a:r>
                        <a:rPr lang="en-US" sz="1800"/>
                        <a:t>5</a:t>
                      </a:r>
                      <a:endParaRPr/>
                    </a:p>
                  </a:txBody>
                  <a:tcPr marT="45725" marB="45725" marR="91450" marL="91450"/>
                </a:tc>
                <a:tc>
                  <a:txBody>
                    <a:bodyPr/>
                    <a:lstStyle/>
                    <a:p>
                      <a:pPr indent="0" lvl="0" marL="0" marR="0" rtl="0" algn="l">
                        <a:spcBef>
                          <a:spcPts val="0"/>
                        </a:spcBef>
                        <a:spcAft>
                          <a:spcPts val="0"/>
                        </a:spcAft>
                        <a:buNone/>
                      </a:pPr>
                      <a:r>
                        <a:rPr lang="en-US" sz="1800"/>
                        <a:t>6</a:t>
                      </a:r>
                      <a:endParaRPr/>
                    </a:p>
                  </a:txBody>
                  <a:tcPr marT="45725" marB="45725" marR="91450" marL="91450"/>
                </a:tc>
                <a:tc>
                  <a:txBody>
                    <a:bodyPr/>
                    <a:lstStyle/>
                    <a:p>
                      <a:pPr indent="0" lvl="0" marL="0" marR="0" rtl="0" algn="l">
                        <a:spcBef>
                          <a:spcPts val="0"/>
                        </a:spcBef>
                        <a:spcAft>
                          <a:spcPts val="0"/>
                        </a:spcAft>
                        <a:buNone/>
                      </a:pPr>
                      <a:r>
                        <a:rPr lang="en-US" sz="1800"/>
                        <a:t>7</a:t>
                      </a:r>
                      <a:endParaRPr/>
                    </a:p>
                  </a:txBody>
                  <a:tcPr marT="45725" marB="45725" marR="91450" marL="91450"/>
                </a:tc>
              </a:tr>
              <a:tr h="476175">
                <a:tc>
                  <a:txBody>
                    <a:bodyPr/>
                    <a:lstStyle/>
                    <a:p>
                      <a:pPr indent="0" lvl="0" marL="0" marR="0" rtl="0" algn="l">
                        <a:spcBef>
                          <a:spcPts val="0"/>
                        </a:spcBef>
                        <a:spcAft>
                          <a:spcPts val="0"/>
                        </a:spcAft>
                        <a:buNone/>
                      </a:pPr>
                      <a:r>
                        <a:rPr lang="en-US" sz="1800"/>
                        <a:t>Availability </a:t>
                      </a:r>
                      <a:endParaRPr/>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476175">
                <a:tc>
                  <a:txBody>
                    <a:bodyPr/>
                    <a:lstStyle/>
                    <a:p>
                      <a:pPr indent="0" lvl="0" marL="0" marR="0" rtl="0" algn="l">
                        <a:spcBef>
                          <a:spcPts val="0"/>
                        </a:spcBef>
                        <a:spcAft>
                          <a:spcPts val="0"/>
                        </a:spcAft>
                        <a:buNone/>
                      </a:pPr>
                      <a:r>
                        <a:rPr lang="en-US" sz="1800"/>
                        <a:t>Taste</a:t>
                      </a:r>
                      <a:endParaRPr/>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476175">
                <a:tc>
                  <a:txBody>
                    <a:bodyPr/>
                    <a:lstStyle/>
                    <a:p>
                      <a:pPr indent="0" lvl="0" marL="0" marR="0" rtl="0" algn="l">
                        <a:spcBef>
                          <a:spcPts val="0"/>
                        </a:spcBef>
                        <a:spcAft>
                          <a:spcPts val="0"/>
                        </a:spcAft>
                        <a:buNone/>
                      </a:pPr>
                      <a:r>
                        <a:rPr lang="en-US" sz="1800"/>
                        <a:t>Convenience</a:t>
                      </a:r>
                      <a:endParaRPr/>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476175">
                <a:tc>
                  <a:txBody>
                    <a:bodyPr/>
                    <a:lstStyle/>
                    <a:p>
                      <a:pPr indent="0" lvl="0" marL="0" marR="0" rtl="0" algn="l">
                        <a:spcBef>
                          <a:spcPts val="0"/>
                        </a:spcBef>
                        <a:spcAft>
                          <a:spcPts val="0"/>
                        </a:spcAft>
                        <a:buNone/>
                      </a:pPr>
                      <a:r>
                        <a:rPr lang="en-US" sz="1800"/>
                        <a:t>Price </a:t>
                      </a:r>
                      <a:endParaRPr/>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bl>
          </a:graphicData>
        </a:graphic>
      </p:graphicFrame>
    </p:spTree>
  </p:cSld>
  <p:clrMapOvr>
    <a:masterClrMapping/>
  </p:clrMapOvr>
</p:sld>
</file>

<file path=ppt/slides/slide1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7" name="Shape 1447"/>
        <p:cNvGrpSpPr/>
        <p:nvPr/>
      </p:nvGrpSpPr>
      <p:grpSpPr>
        <a:xfrm>
          <a:off x="0" y="0"/>
          <a:ext cx="0" cy="0"/>
          <a:chOff x="0" y="0"/>
          <a:chExt cx="0" cy="0"/>
        </a:xfrm>
      </p:grpSpPr>
      <p:sp>
        <p:nvSpPr>
          <p:cNvPr id="1448" name="Google Shape;1448;p16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1449" name="Google Shape;1449;p16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None/>
            </a:pPr>
            <a:r>
              <a:rPr lang="en-US"/>
              <a:t>8) Any other comments on the brand use?</a:t>
            </a:r>
            <a:endParaRPr/>
          </a:p>
          <a:p>
            <a:pPr indent="-342900" lvl="0" marL="342900" rtl="0" algn="l">
              <a:spcBef>
                <a:spcPts val="640"/>
              </a:spcBef>
              <a:spcAft>
                <a:spcPts val="0"/>
              </a:spcAft>
              <a:buClr>
                <a:schemeClr val="dk1"/>
              </a:buClr>
              <a:buSzPts val="3200"/>
              <a:buNone/>
            </a:pPr>
            <a:r>
              <a:t/>
            </a:r>
            <a:endParaRPr/>
          </a:p>
          <a:p>
            <a:pPr indent="-342900" lvl="0" marL="342900" rtl="0" algn="l">
              <a:spcBef>
                <a:spcPts val="640"/>
              </a:spcBef>
              <a:spcAft>
                <a:spcPts val="0"/>
              </a:spcAft>
              <a:buClr>
                <a:schemeClr val="dk1"/>
              </a:buClr>
              <a:buSzPts val="3200"/>
              <a:buNone/>
            </a:pPr>
            <a:r>
              <a:t/>
            </a:r>
            <a:endParaRPr/>
          </a:p>
          <a:p>
            <a:pPr indent="-342900" lvl="0" marL="342900" rtl="0" algn="l">
              <a:spcBef>
                <a:spcPts val="640"/>
              </a:spcBef>
              <a:spcAft>
                <a:spcPts val="0"/>
              </a:spcAft>
              <a:buClr>
                <a:schemeClr val="dk1"/>
              </a:buClr>
              <a:buSzPts val="3200"/>
              <a:buNone/>
            </a:pPr>
            <a:r>
              <a:t/>
            </a:r>
            <a:endParaRPr/>
          </a:p>
          <a:p>
            <a:pPr indent="-342900" lvl="0" marL="342900" rtl="0" algn="l">
              <a:spcBef>
                <a:spcPts val="640"/>
              </a:spcBef>
              <a:spcAft>
                <a:spcPts val="0"/>
              </a:spcAft>
              <a:buClr>
                <a:schemeClr val="dk1"/>
              </a:buClr>
              <a:buSzPts val="3200"/>
              <a:buNone/>
            </a:pPr>
            <a:r>
              <a:t/>
            </a:r>
            <a:endParaRPr/>
          </a:p>
          <a:p>
            <a:pPr indent="-342900" lvl="0" marL="342900" rtl="0" algn="l">
              <a:spcBef>
                <a:spcPts val="640"/>
              </a:spcBef>
              <a:spcAft>
                <a:spcPts val="0"/>
              </a:spcAft>
              <a:buClr>
                <a:schemeClr val="dk1"/>
              </a:buClr>
              <a:buSzPts val="3200"/>
              <a:buNone/>
            </a:pPr>
            <a:r>
              <a:rPr lang="en-US"/>
              <a:t>After Q.8 Go to Demographics Q.11.</a:t>
            </a:r>
            <a:endParaRPr/>
          </a:p>
          <a:p>
            <a:pPr indent="-342900" lvl="0" marL="342900" rtl="0" algn="l">
              <a:spcBef>
                <a:spcPts val="640"/>
              </a:spcBef>
              <a:spcAft>
                <a:spcPts val="0"/>
              </a:spcAft>
              <a:buClr>
                <a:schemeClr val="dk1"/>
              </a:buClr>
              <a:buSzPts val="3200"/>
              <a:buNone/>
            </a:pPr>
            <a:r>
              <a:t/>
            </a:r>
            <a:endParaRPr/>
          </a:p>
          <a:p>
            <a:pPr indent="-342900" lvl="0" marL="342900" rtl="0" algn="l">
              <a:spcBef>
                <a:spcPts val="640"/>
              </a:spcBef>
              <a:spcAft>
                <a:spcPts val="0"/>
              </a:spcAft>
              <a:buClr>
                <a:schemeClr val="dk1"/>
              </a:buClr>
              <a:buSzPts val="3200"/>
              <a:buNone/>
            </a:pPr>
            <a:r>
              <a:t/>
            </a:r>
            <a:endParaRPr/>
          </a:p>
        </p:txBody>
      </p:sp>
    </p:spTree>
  </p:cSld>
  <p:clrMapOvr>
    <a:masterClrMapping/>
  </p:clrMapOvr>
</p:sld>
</file>

<file path=ppt/slides/slide1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3" name="Shape 1453"/>
        <p:cNvGrpSpPr/>
        <p:nvPr/>
      </p:nvGrpSpPr>
      <p:grpSpPr>
        <a:xfrm>
          <a:off x="0" y="0"/>
          <a:ext cx="0" cy="0"/>
          <a:chOff x="0" y="0"/>
          <a:chExt cx="0" cy="0"/>
        </a:xfrm>
      </p:grpSpPr>
      <p:sp>
        <p:nvSpPr>
          <p:cNvPr id="1454" name="Google Shape;1454;p16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u="sng"/>
              <a:t>Non- users </a:t>
            </a:r>
            <a:endParaRPr/>
          </a:p>
        </p:txBody>
      </p:sp>
      <p:sp>
        <p:nvSpPr>
          <p:cNvPr id="1455" name="Google Shape;1455;p16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92500" lnSpcReduction="10000"/>
          </a:bodyPr>
          <a:lstStyle/>
          <a:p>
            <a:pPr indent="-342900" lvl="0" marL="342900" rtl="0" algn="l">
              <a:spcBef>
                <a:spcPts val="0"/>
              </a:spcBef>
              <a:spcAft>
                <a:spcPts val="0"/>
              </a:spcAft>
              <a:buClr>
                <a:schemeClr val="dk1"/>
              </a:buClr>
              <a:buSzPct val="100000"/>
              <a:buNone/>
            </a:pPr>
            <a:r>
              <a:rPr lang="en-US"/>
              <a:t>9) Do you consume any of the following regularly ? ( you may tick more than one)</a:t>
            </a:r>
            <a:endParaRPr/>
          </a:p>
          <a:p>
            <a:pPr indent="-342900" lvl="0" marL="342900" rtl="0" algn="l">
              <a:spcBef>
                <a:spcPts val="592"/>
              </a:spcBef>
              <a:spcAft>
                <a:spcPts val="0"/>
              </a:spcAft>
              <a:buClr>
                <a:schemeClr val="dk1"/>
              </a:buClr>
              <a:buSzPct val="100000"/>
              <a:buNone/>
            </a:pPr>
            <a:r>
              <a:rPr lang="en-US"/>
              <a:t>Fruit Juice                              Yes  [  ]       No [  ]</a:t>
            </a:r>
            <a:endParaRPr/>
          </a:p>
          <a:p>
            <a:pPr indent="-342900" lvl="0" marL="342900" rtl="0" algn="l">
              <a:spcBef>
                <a:spcPts val="592"/>
              </a:spcBef>
              <a:spcAft>
                <a:spcPts val="0"/>
              </a:spcAft>
              <a:buClr>
                <a:schemeClr val="dk1"/>
              </a:buClr>
              <a:buSzPct val="100000"/>
              <a:buNone/>
            </a:pPr>
            <a:r>
              <a:rPr lang="en-US"/>
              <a:t>Bottled  Soft Drinks                     [  ]              [  ]</a:t>
            </a:r>
            <a:endParaRPr/>
          </a:p>
          <a:p>
            <a:pPr indent="-342900" lvl="0" marL="342900" rtl="0" algn="l">
              <a:spcBef>
                <a:spcPts val="592"/>
              </a:spcBef>
              <a:spcAft>
                <a:spcPts val="0"/>
              </a:spcAft>
              <a:buClr>
                <a:schemeClr val="dk1"/>
              </a:buClr>
              <a:buSzPct val="100000"/>
              <a:buNone/>
            </a:pPr>
            <a:r>
              <a:rPr lang="en-US"/>
              <a:t>Tea					   [  ]              [  ]</a:t>
            </a:r>
            <a:endParaRPr/>
          </a:p>
          <a:p>
            <a:pPr indent="-342900" lvl="0" marL="342900" rtl="0" algn="l">
              <a:spcBef>
                <a:spcPts val="592"/>
              </a:spcBef>
              <a:spcAft>
                <a:spcPts val="0"/>
              </a:spcAft>
              <a:buClr>
                <a:schemeClr val="dk1"/>
              </a:buClr>
              <a:buSzPct val="100000"/>
              <a:buNone/>
            </a:pPr>
            <a:r>
              <a:rPr lang="en-US"/>
              <a:t>Coeffee 				   [  ]              [  ]</a:t>
            </a:r>
            <a:endParaRPr/>
          </a:p>
          <a:p>
            <a:pPr indent="-342900" lvl="0" marL="342900" rtl="0" algn="l">
              <a:spcBef>
                <a:spcPts val="592"/>
              </a:spcBef>
              <a:spcAft>
                <a:spcPts val="0"/>
              </a:spcAft>
              <a:buClr>
                <a:schemeClr val="dk1"/>
              </a:buClr>
              <a:buSzPct val="100000"/>
              <a:buNone/>
            </a:pPr>
            <a:r>
              <a:rPr lang="en-US"/>
              <a:t>Nimbu Pani			             [  ]              [   ]</a:t>
            </a:r>
            <a:endParaRPr/>
          </a:p>
          <a:p>
            <a:pPr indent="-342900" lvl="0" marL="342900" rtl="0" algn="l">
              <a:spcBef>
                <a:spcPts val="592"/>
              </a:spcBef>
              <a:spcAft>
                <a:spcPts val="0"/>
              </a:spcAft>
              <a:buClr>
                <a:schemeClr val="dk1"/>
              </a:buClr>
              <a:buSzPct val="100000"/>
              <a:buNone/>
            </a:pPr>
            <a:r>
              <a:rPr lang="en-US"/>
              <a:t>Butter Milk			              [  ]              [   ]</a:t>
            </a:r>
            <a:endParaRPr/>
          </a:p>
          <a:p>
            <a:pPr indent="-342900" lvl="0" marL="342900" rtl="0" algn="l">
              <a:spcBef>
                <a:spcPts val="592"/>
              </a:spcBef>
              <a:spcAft>
                <a:spcPts val="0"/>
              </a:spcAft>
              <a:buClr>
                <a:schemeClr val="dk1"/>
              </a:buClr>
              <a:buSzPct val="100000"/>
              <a:buNone/>
            </a:pPr>
            <a:r>
              <a:rPr lang="en-US"/>
              <a:t>Other plz specify --------------------------------</a:t>
            </a:r>
            <a:endParaRPr/>
          </a:p>
        </p:txBody>
      </p:sp>
    </p:spTree>
  </p:cSld>
  <p:clrMapOvr>
    <a:masterClrMapping/>
  </p:clrMapOvr>
</p:sld>
</file>

<file path=ppt/slides/slide1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9" name="Shape 1459"/>
        <p:cNvGrpSpPr/>
        <p:nvPr/>
      </p:nvGrpSpPr>
      <p:grpSpPr>
        <a:xfrm>
          <a:off x="0" y="0"/>
          <a:ext cx="0" cy="0"/>
          <a:chOff x="0" y="0"/>
          <a:chExt cx="0" cy="0"/>
        </a:xfrm>
      </p:grpSpPr>
      <p:sp>
        <p:nvSpPr>
          <p:cNvPr id="1460" name="Google Shape;1460;p16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1461" name="Google Shape;1461;p163"/>
          <p:cNvSpPr txBox="1"/>
          <p:nvPr>
            <p:ph idx="1" type="body"/>
          </p:nvPr>
        </p:nvSpPr>
        <p:spPr>
          <a:xfrm>
            <a:off x="0" y="1219200"/>
            <a:ext cx="8686800" cy="56388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None/>
            </a:pPr>
            <a:r>
              <a:rPr lang="en-US"/>
              <a:t>10) What are the reasons for not using soft drink concentrate? ( You Can Tick More than One)</a:t>
            </a:r>
            <a:endParaRPr/>
          </a:p>
          <a:p>
            <a:pPr indent="-342900" lvl="0" marL="342900" rtl="0" algn="l">
              <a:spcBef>
                <a:spcPts val="640"/>
              </a:spcBef>
              <a:spcAft>
                <a:spcPts val="0"/>
              </a:spcAft>
              <a:buClr>
                <a:schemeClr val="dk1"/>
              </a:buClr>
              <a:buSzPts val="3200"/>
              <a:buNone/>
            </a:pPr>
            <a:r>
              <a:rPr lang="en-US"/>
              <a:t>Does not Taste Good       [  ]</a:t>
            </a:r>
            <a:endParaRPr/>
          </a:p>
          <a:p>
            <a:pPr indent="-342900" lvl="0" marL="342900" rtl="0" algn="l">
              <a:spcBef>
                <a:spcPts val="640"/>
              </a:spcBef>
              <a:spcAft>
                <a:spcPts val="0"/>
              </a:spcAft>
              <a:buClr>
                <a:schemeClr val="dk1"/>
              </a:buClr>
              <a:buSzPts val="3200"/>
              <a:buNone/>
            </a:pPr>
            <a:r>
              <a:rPr lang="en-US"/>
              <a:t>Expensive			    [  ] </a:t>
            </a:r>
            <a:endParaRPr/>
          </a:p>
          <a:p>
            <a:pPr indent="-342900" lvl="0" marL="342900" rtl="0" algn="l">
              <a:spcBef>
                <a:spcPts val="640"/>
              </a:spcBef>
              <a:spcAft>
                <a:spcPts val="0"/>
              </a:spcAft>
              <a:buClr>
                <a:schemeClr val="dk1"/>
              </a:buClr>
              <a:buSzPts val="3200"/>
              <a:buNone/>
            </a:pPr>
            <a:r>
              <a:rPr lang="en-US"/>
              <a:t>Chemical Additives          [  ]</a:t>
            </a:r>
            <a:endParaRPr/>
          </a:p>
          <a:p>
            <a:pPr indent="-342900" lvl="0" marL="342900" rtl="0" algn="l">
              <a:spcBef>
                <a:spcPts val="640"/>
              </a:spcBef>
              <a:spcAft>
                <a:spcPts val="0"/>
              </a:spcAft>
              <a:buClr>
                <a:schemeClr val="dk1"/>
              </a:buClr>
              <a:buSzPts val="3200"/>
              <a:buNone/>
            </a:pPr>
            <a:r>
              <a:rPr lang="en-US"/>
              <a:t>Does not contain natural fruit Juice [  ]</a:t>
            </a:r>
            <a:endParaRPr/>
          </a:p>
          <a:p>
            <a:pPr indent="-342900" lvl="0" marL="342900" rtl="0" algn="l">
              <a:spcBef>
                <a:spcPts val="640"/>
              </a:spcBef>
              <a:spcAft>
                <a:spcPts val="0"/>
              </a:spcAft>
              <a:buClr>
                <a:schemeClr val="dk1"/>
              </a:buClr>
              <a:buSzPts val="3200"/>
              <a:buNone/>
            </a:pPr>
            <a:r>
              <a:rPr lang="en-US"/>
              <a:t>Not Available Easily 			     [  ]</a:t>
            </a:r>
            <a:endParaRPr/>
          </a:p>
          <a:p>
            <a:pPr indent="-342900" lvl="0" marL="342900" rtl="0" algn="l">
              <a:spcBef>
                <a:spcPts val="640"/>
              </a:spcBef>
              <a:spcAft>
                <a:spcPts val="0"/>
              </a:spcAft>
              <a:buClr>
                <a:schemeClr val="dk1"/>
              </a:buClr>
              <a:buSzPts val="3200"/>
              <a:buNone/>
            </a:pPr>
            <a:r>
              <a:rPr lang="en-US"/>
              <a:t>No Nutritional Value     		     [  ]</a:t>
            </a:r>
            <a:endParaRPr/>
          </a:p>
          <a:p>
            <a:pPr indent="-342900" lvl="0" marL="342900" rtl="0" algn="l">
              <a:spcBef>
                <a:spcPts val="640"/>
              </a:spcBef>
              <a:spcAft>
                <a:spcPts val="0"/>
              </a:spcAft>
              <a:buClr>
                <a:schemeClr val="dk1"/>
              </a:buClr>
              <a:buSzPts val="3200"/>
              <a:buNone/>
            </a:pPr>
            <a:r>
              <a:rPr lang="en-US"/>
              <a:t>Any other Pllz Specify :</a:t>
            </a:r>
            <a:endParaRPr/>
          </a:p>
        </p:txBody>
      </p:sp>
    </p:spTree>
  </p:cSld>
  <p:clrMapOvr>
    <a:masterClrMapping/>
  </p:clrMapOvr>
</p:sld>
</file>

<file path=ppt/slides/slide1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5" name="Shape 1465"/>
        <p:cNvGrpSpPr/>
        <p:nvPr/>
      </p:nvGrpSpPr>
      <p:grpSpPr>
        <a:xfrm>
          <a:off x="0" y="0"/>
          <a:ext cx="0" cy="0"/>
          <a:chOff x="0" y="0"/>
          <a:chExt cx="0" cy="0"/>
        </a:xfrm>
      </p:grpSpPr>
      <p:sp>
        <p:nvSpPr>
          <p:cNvPr id="1466" name="Google Shape;1466;p16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u="sng"/>
              <a:t>Demographic Variables</a:t>
            </a:r>
            <a:endParaRPr/>
          </a:p>
        </p:txBody>
      </p:sp>
      <p:sp>
        <p:nvSpPr>
          <p:cNvPr id="1467" name="Google Shape;1467;p16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None/>
            </a:pPr>
            <a:r>
              <a:rPr lang="en-US"/>
              <a:t>	Demographics- Please let us know a little more about yourself.</a:t>
            </a:r>
            <a:endParaRPr/>
          </a:p>
          <a:p>
            <a:pPr indent="-342900" lvl="0" marL="342900" rtl="0" algn="l">
              <a:spcBef>
                <a:spcPts val="640"/>
              </a:spcBef>
              <a:spcAft>
                <a:spcPts val="0"/>
              </a:spcAft>
              <a:buClr>
                <a:schemeClr val="dk1"/>
              </a:buClr>
              <a:buSzPts val="3200"/>
              <a:buNone/>
            </a:pPr>
            <a:r>
              <a:rPr lang="en-US"/>
              <a:t>11.) Your age group</a:t>
            </a:r>
            <a:endParaRPr/>
          </a:p>
          <a:p>
            <a:pPr indent="-342900" lvl="0" marL="342900" rtl="0" algn="l">
              <a:spcBef>
                <a:spcPts val="640"/>
              </a:spcBef>
              <a:spcAft>
                <a:spcPts val="0"/>
              </a:spcAft>
              <a:buClr>
                <a:schemeClr val="dk1"/>
              </a:buClr>
              <a:buSzPts val="3200"/>
              <a:buNone/>
            </a:pPr>
            <a:r>
              <a:rPr lang="en-US"/>
              <a:t>Less than 25   [  ]</a:t>
            </a:r>
            <a:endParaRPr/>
          </a:p>
          <a:p>
            <a:pPr indent="-342900" lvl="0" marL="342900" rtl="0" algn="l">
              <a:spcBef>
                <a:spcPts val="640"/>
              </a:spcBef>
              <a:spcAft>
                <a:spcPts val="0"/>
              </a:spcAft>
              <a:buClr>
                <a:schemeClr val="dk1"/>
              </a:buClr>
              <a:buSzPts val="3200"/>
              <a:buNone/>
            </a:pPr>
            <a:r>
              <a:rPr lang="en-US"/>
              <a:t>26-40               [  ]</a:t>
            </a:r>
            <a:endParaRPr/>
          </a:p>
          <a:p>
            <a:pPr indent="-342900" lvl="0" marL="342900" rtl="0" algn="l">
              <a:spcBef>
                <a:spcPts val="640"/>
              </a:spcBef>
              <a:spcAft>
                <a:spcPts val="0"/>
              </a:spcAft>
              <a:buClr>
                <a:schemeClr val="dk1"/>
              </a:buClr>
              <a:buSzPts val="3200"/>
              <a:buNone/>
            </a:pPr>
            <a:r>
              <a:rPr lang="en-US"/>
              <a:t>41-50               [  ]</a:t>
            </a:r>
            <a:endParaRPr/>
          </a:p>
          <a:p>
            <a:pPr indent="-342900" lvl="0" marL="342900" rtl="0" algn="l">
              <a:spcBef>
                <a:spcPts val="640"/>
              </a:spcBef>
              <a:spcAft>
                <a:spcPts val="0"/>
              </a:spcAft>
              <a:buClr>
                <a:schemeClr val="dk1"/>
              </a:buClr>
              <a:buSzPts val="3200"/>
              <a:buNone/>
            </a:pPr>
            <a:r>
              <a:rPr lang="en-US"/>
              <a:t>Over 50           [  ]</a:t>
            </a:r>
            <a:endParaRPr/>
          </a:p>
          <a:p>
            <a:pPr indent="-342900" lvl="0" marL="342900" rtl="0" algn="l">
              <a:spcBef>
                <a:spcPts val="640"/>
              </a:spcBef>
              <a:spcAft>
                <a:spcPts val="0"/>
              </a:spcAft>
              <a:buClr>
                <a:schemeClr val="dk1"/>
              </a:buClr>
              <a:buSzPts val="3200"/>
              <a:buNone/>
            </a:pPr>
            <a:r>
              <a:t/>
            </a:r>
            <a:endParaRPr/>
          </a:p>
        </p:txBody>
      </p:sp>
    </p:spTree>
  </p:cSld>
  <p:clrMapOvr>
    <a:masterClrMapping/>
  </p:clrMapOvr>
</p:sld>
</file>

<file path=ppt/slides/slide1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1" name="Shape 1471"/>
        <p:cNvGrpSpPr/>
        <p:nvPr/>
      </p:nvGrpSpPr>
      <p:grpSpPr>
        <a:xfrm>
          <a:off x="0" y="0"/>
          <a:ext cx="0" cy="0"/>
          <a:chOff x="0" y="0"/>
          <a:chExt cx="0" cy="0"/>
        </a:xfrm>
      </p:grpSpPr>
      <p:sp>
        <p:nvSpPr>
          <p:cNvPr id="1472" name="Google Shape;1472;p16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1473" name="Google Shape;1473;p165"/>
          <p:cNvSpPr txBox="1"/>
          <p:nvPr>
            <p:ph idx="1" type="body"/>
          </p:nvPr>
        </p:nvSpPr>
        <p:spPr>
          <a:xfrm>
            <a:off x="457200" y="1600200"/>
            <a:ext cx="8229600" cy="5029200"/>
          </a:xfrm>
          <a:prstGeom prst="rect">
            <a:avLst/>
          </a:prstGeom>
          <a:noFill/>
          <a:ln>
            <a:noFill/>
          </a:ln>
        </p:spPr>
        <p:txBody>
          <a:bodyPr anchorCtr="0" anchor="t" bIns="45700" lIns="91425" spcFirstLastPara="1" rIns="91425" wrap="square" tIns="45700">
            <a:normAutofit lnSpcReduction="10000"/>
          </a:bodyPr>
          <a:lstStyle/>
          <a:p>
            <a:pPr indent="-342900" lvl="0" marL="342900" rtl="0" algn="l">
              <a:spcBef>
                <a:spcPts val="0"/>
              </a:spcBef>
              <a:spcAft>
                <a:spcPts val="0"/>
              </a:spcAft>
              <a:buClr>
                <a:schemeClr val="dk1"/>
              </a:buClr>
              <a:buSzPts val="3200"/>
              <a:buNone/>
            </a:pPr>
            <a:r>
              <a:rPr lang="en-US"/>
              <a:t>12.) Your monthly household income</a:t>
            </a:r>
            <a:endParaRPr/>
          </a:p>
          <a:p>
            <a:pPr indent="-342900" lvl="0" marL="342900" rtl="0" algn="l">
              <a:spcBef>
                <a:spcPts val="640"/>
              </a:spcBef>
              <a:spcAft>
                <a:spcPts val="0"/>
              </a:spcAft>
              <a:buClr>
                <a:schemeClr val="dk1"/>
              </a:buClr>
              <a:buSzPts val="3200"/>
              <a:buNone/>
            </a:pPr>
            <a:r>
              <a:rPr lang="en-US"/>
              <a:t>Less than 5000 rupees/month     [  ]</a:t>
            </a:r>
            <a:endParaRPr/>
          </a:p>
          <a:p>
            <a:pPr indent="-342900" lvl="0" marL="342900" rtl="0" algn="l">
              <a:spcBef>
                <a:spcPts val="640"/>
              </a:spcBef>
              <a:spcAft>
                <a:spcPts val="0"/>
              </a:spcAft>
              <a:buClr>
                <a:schemeClr val="dk1"/>
              </a:buClr>
              <a:buSzPts val="3200"/>
              <a:buNone/>
            </a:pPr>
            <a:r>
              <a:rPr lang="en-US"/>
              <a:t>5001 to 10,000 rupees/ month    [  ]</a:t>
            </a:r>
            <a:endParaRPr/>
          </a:p>
          <a:p>
            <a:pPr indent="-342900" lvl="0" marL="342900" rtl="0" algn="l">
              <a:spcBef>
                <a:spcPts val="640"/>
              </a:spcBef>
              <a:spcAft>
                <a:spcPts val="0"/>
              </a:spcAft>
              <a:buClr>
                <a:schemeClr val="dk1"/>
              </a:buClr>
              <a:buSzPts val="3200"/>
              <a:buNone/>
            </a:pPr>
            <a:r>
              <a:rPr lang="en-US"/>
              <a:t>10,001 to 15,000 rupees / month[  ]</a:t>
            </a:r>
            <a:endParaRPr/>
          </a:p>
          <a:p>
            <a:pPr indent="-342900" lvl="0" marL="342900" rtl="0" algn="l">
              <a:spcBef>
                <a:spcPts val="640"/>
              </a:spcBef>
              <a:spcAft>
                <a:spcPts val="0"/>
              </a:spcAft>
              <a:buClr>
                <a:schemeClr val="dk1"/>
              </a:buClr>
              <a:buSzPts val="3200"/>
              <a:buNone/>
            </a:pPr>
            <a:r>
              <a:rPr lang="en-US"/>
              <a:t>Over 15,000 rupees/month          [  ]</a:t>
            </a:r>
            <a:endParaRPr/>
          </a:p>
          <a:p>
            <a:pPr indent="-342900" lvl="0" marL="342900" rtl="0" algn="l">
              <a:spcBef>
                <a:spcPts val="640"/>
              </a:spcBef>
              <a:spcAft>
                <a:spcPts val="0"/>
              </a:spcAft>
              <a:buClr>
                <a:schemeClr val="dk1"/>
              </a:buClr>
              <a:buSzPts val="3200"/>
              <a:buNone/>
            </a:pPr>
            <a:r>
              <a:rPr lang="en-US"/>
              <a:t>13.) Address </a:t>
            </a:r>
            <a:endParaRPr/>
          </a:p>
          <a:p>
            <a:pPr indent="-342900" lvl="0" marL="342900" rtl="0" algn="l">
              <a:spcBef>
                <a:spcPts val="640"/>
              </a:spcBef>
              <a:spcAft>
                <a:spcPts val="0"/>
              </a:spcAft>
              <a:buClr>
                <a:schemeClr val="dk1"/>
              </a:buClr>
              <a:buSzPts val="3200"/>
              <a:buNone/>
            </a:pPr>
            <a:r>
              <a:t/>
            </a:r>
            <a:endParaRPr/>
          </a:p>
          <a:p>
            <a:pPr indent="-342900" lvl="0" marL="342900" rtl="0" algn="l">
              <a:spcBef>
                <a:spcPts val="640"/>
              </a:spcBef>
              <a:spcAft>
                <a:spcPts val="0"/>
              </a:spcAft>
              <a:buClr>
                <a:schemeClr val="dk1"/>
              </a:buClr>
              <a:buSzPts val="3200"/>
              <a:buNone/>
            </a:pPr>
            <a:r>
              <a:t/>
            </a:r>
            <a:endParaRPr/>
          </a:p>
          <a:p>
            <a:pPr indent="-342900" lvl="0" marL="342900" rtl="0" algn="ctr">
              <a:spcBef>
                <a:spcPts val="640"/>
              </a:spcBef>
              <a:spcAft>
                <a:spcPts val="0"/>
              </a:spcAft>
              <a:buClr>
                <a:srgbClr val="FF0000"/>
              </a:buClr>
              <a:buSzPts val="3200"/>
              <a:buNone/>
            </a:pPr>
            <a:r>
              <a:rPr lang="en-US">
                <a:solidFill>
                  <a:srgbClr val="FF0000"/>
                </a:solidFill>
              </a:rPr>
              <a:t>THANK YOU</a:t>
            </a:r>
            <a:endParaRPr/>
          </a:p>
        </p:txBody>
      </p:sp>
    </p:spTree>
  </p:cSld>
  <p:clrMapOvr>
    <a:masterClrMapping/>
  </p:clrMapOvr>
</p:sld>
</file>

<file path=ppt/slides/slide1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7" name="Shape 1477"/>
        <p:cNvGrpSpPr/>
        <p:nvPr/>
      </p:nvGrpSpPr>
      <p:grpSpPr>
        <a:xfrm>
          <a:off x="0" y="0"/>
          <a:ext cx="0" cy="0"/>
          <a:chOff x="0" y="0"/>
          <a:chExt cx="0" cy="0"/>
        </a:xfrm>
      </p:grpSpPr>
      <p:sp>
        <p:nvSpPr>
          <p:cNvPr id="1478" name="Google Shape;1478;p16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1479" name="Google Shape;1479;p16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None/>
            </a:pPr>
            <a:r>
              <a:t/>
            </a:r>
            <a:endParaRPr/>
          </a:p>
          <a:p>
            <a:pPr indent="-342900" lvl="0" marL="342900" rtl="0" algn="l">
              <a:spcBef>
                <a:spcPts val="640"/>
              </a:spcBef>
              <a:spcAft>
                <a:spcPts val="0"/>
              </a:spcAft>
              <a:buClr>
                <a:schemeClr val="dk1"/>
              </a:buClr>
              <a:buSzPts val="3200"/>
              <a:buNone/>
            </a:pPr>
            <a:r>
              <a:t/>
            </a:r>
            <a:endParaRPr/>
          </a:p>
          <a:p>
            <a:pPr indent="-342900" lvl="0" marL="342900" rtl="0" algn="l">
              <a:spcBef>
                <a:spcPts val="640"/>
              </a:spcBef>
              <a:spcAft>
                <a:spcPts val="0"/>
              </a:spcAft>
              <a:buClr>
                <a:schemeClr val="dk1"/>
              </a:buClr>
              <a:buSzPts val="3200"/>
              <a:buNone/>
            </a:pPr>
            <a:r>
              <a:t/>
            </a:r>
            <a:endParaRPr/>
          </a:p>
          <a:p>
            <a:pPr indent="-342900" lvl="0" marL="342900" rtl="0" algn="l">
              <a:spcBef>
                <a:spcPts val="640"/>
              </a:spcBef>
              <a:spcAft>
                <a:spcPts val="0"/>
              </a:spcAft>
              <a:buClr>
                <a:schemeClr val="dk1"/>
              </a:buClr>
              <a:buSzPts val="3200"/>
              <a:buNone/>
            </a:pPr>
            <a:r>
              <a:rPr lang="en-US"/>
              <a:t>TOPIC-? </a:t>
            </a:r>
            <a:endParaRPr/>
          </a:p>
        </p:txBody>
      </p:sp>
    </p:spTree>
  </p:cSld>
  <p:clrMapOvr>
    <a:masterClrMapping/>
  </p:clrMapOvr>
</p:sld>
</file>

<file path=ppt/slides/slide1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3" name="Shape 1483"/>
        <p:cNvGrpSpPr/>
        <p:nvPr/>
      </p:nvGrpSpPr>
      <p:grpSpPr>
        <a:xfrm>
          <a:off x="0" y="0"/>
          <a:ext cx="0" cy="0"/>
          <a:chOff x="0" y="0"/>
          <a:chExt cx="0" cy="0"/>
        </a:xfrm>
      </p:grpSpPr>
      <p:sp>
        <p:nvSpPr>
          <p:cNvPr id="1484" name="Google Shape;1484;p16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1485" name="Google Shape;1485;p16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None/>
            </a:pPr>
            <a:r>
              <a:t/>
            </a:r>
            <a:endParaRPr/>
          </a:p>
          <a:p>
            <a:pPr indent="-342900" lvl="0" marL="342900" rtl="0" algn="l">
              <a:spcBef>
                <a:spcPts val="640"/>
              </a:spcBef>
              <a:spcAft>
                <a:spcPts val="0"/>
              </a:spcAft>
              <a:buClr>
                <a:schemeClr val="dk1"/>
              </a:buClr>
              <a:buSzPts val="3200"/>
              <a:buNone/>
            </a:pPr>
            <a:r>
              <a:t/>
            </a:r>
            <a:endParaRPr/>
          </a:p>
          <a:p>
            <a:pPr indent="-342900" lvl="0" marL="342900" rtl="0" algn="just">
              <a:spcBef>
                <a:spcPts val="640"/>
              </a:spcBef>
              <a:spcAft>
                <a:spcPts val="0"/>
              </a:spcAft>
              <a:buClr>
                <a:schemeClr val="dk1"/>
              </a:buClr>
              <a:buSzPts val="3200"/>
              <a:buNone/>
            </a:pPr>
            <a:r>
              <a:rPr lang="en-US"/>
              <a:t>Topic-</a:t>
            </a:r>
            <a:r>
              <a:rPr b="1" lang="en-US"/>
              <a:t> A study on consumer buying behaviour and effect of promotional activities of the SONY range of CTV.</a:t>
            </a:r>
            <a:endParaRPr/>
          </a:p>
        </p:txBody>
      </p:sp>
    </p:spTree>
  </p:cSld>
  <p:clrMapOvr>
    <a:masterClrMapping/>
  </p:clrMapOvr>
</p:sld>
</file>

<file path=ppt/slides/slide1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9" name="Shape 1489"/>
        <p:cNvGrpSpPr/>
        <p:nvPr/>
      </p:nvGrpSpPr>
      <p:grpSpPr>
        <a:xfrm>
          <a:off x="0" y="0"/>
          <a:ext cx="0" cy="0"/>
          <a:chOff x="0" y="0"/>
          <a:chExt cx="0" cy="0"/>
        </a:xfrm>
      </p:grpSpPr>
      <p:sp>
        <p:nvSpPr>
          <p:cNvPr id="1490" name="Google Shape;1490;p16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Questionnaire for consumer</a:t>
            </a:r>
            <a:endParaRPr/>
          </a:p>
        </p:txBody>
      </p:sp>
      <p:sp>
        <p:nvSpPr>
          <p:cNvPr id="1491" name="Google Shape;1491;p16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None/>
            </a:pPr>
            <a:r>
              <a:rPr lang="en-US"/>
              <a:t>Date-						Q.N0.-----</a:t>
            </a:r>
            <a:endParaRPr/>
          </a:p>
          <a:p>
            <a:pPr indent="-342900" lvl="0" marL="342900" rtl="0" algn="l">
              <a:spcBef>
                <a:spcPts val="640"/>
              </a:spcBef>
              <a:spcAft>
                <a:spcPts val="0"/>
              </a:spcAft>
              <a:buClr>
                <a:schemeClr val="dk1"/>
              </a:buClr>
              <a:buSzPts val="3200"/>
              <a:buNone/>
            </a:pPr>
            <a:r>
              <a:rPr lang="en-US"/>
              <a:t>Dear Sir/Madam,</a:t>
            </a:r>
            <a:endParaRPr/>
          </a:p>
          <a:p>
            <a:pPr indent="-342900" lvl="0" marL="342900" rtl="0" algn="just">
              <a:spcBef>
                <a:spcPts val="640"/>
              </a:spcBef>
              <a:spcAft>
                <a:spcPts val="0"/>
              </a:spcAft>
              <a:buClr>
                <a:schemeClr val="dk1"/>
              </a:buClr>
              <a:buSzPts val="3200"/>
              <a:buNone/>
            </a:pPr>
            <a:r>
              <a:rPr lang="en-US"/>
              <a:t>	We the students of PG-DBDA are conducting a market research to know your brand perception in the color TV segment. Kindly extend your cooperation in filling this Questionnaire and enable us in doing the research successfully.</a:t>
            </a:r>
            <a:endParaRPr/>
          </a:p>
        </p:txBody>
      </p:sp>
    </p:spTree>
  </p:cSld>
  <p:clrMapOvr>
    <a:masterClrMapping/>
  </p:clrMapOvr>
</p:sld>
</file>

<file path=ppt/slides/slide1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5" name="Shape 1495"/>
        <p:cNvGrpSpPr/>
        <p:nvPr/>
      </p:nvGrpSpPr>
      <p:grpSpPr>
        <a:xfrm>
          <a:off x="0" y="0"/>
          <a:ext cx="0" cy="0"/>
          <a:chOff x="0" y="0"/>
          <a:chExt cx="0" cy="0"/>
        </a:xfrm>
      </p:grpSpPr>
      <p:sp>
        <p:nvSpPr>
          <p:cNvPr id="1496" name="Google Shape;1496;p169"/>
          <p:cNvSpPr txBox="1"/>
          <p:nvPr>
            <p:ph type="title"/>
          </p:nvPr>
        </p:nvSpPr>
        <p:spPr>
          <a:xfrm>
            <a:off x="457200" y="274638"/>
            <a:ext cx="8229600" cy="639762"/>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u="sng"/>
              <a:t>Questionnaire for Consumer</a:t>
            </a:r>
            <a:endParaRPr/>
          </a:p>
        </p:txBody>
      </p:sp>
      <p:sp>
        <p:nvSpPr>
          <p:cNvPr id="1497" name="Google Shape;1497;p169"/>
          <p:cNvSpPr txBox="1"/>
          <p:nvPr>
            <p:ph idx="1" type="body"/>
          </p:nvPr>
        </p:nvSpPr>
        <p:spPr>
          <a:xfrm>
            <a:off x="0" y="914400"/>
            <a:ext cx="8686800" cy="5943600"/>
          </a:xfrm>
          <a:prstGeom prst="rect">
            <a:avLst/>
          </a:prstGeom>
          <a:noFill/>
          <a:ln>
            <a:noFill/>
          </a:ln>
        </p:spPr>
        <p:txBody>
          <a:bodyPr anchorCtr="0" anchor="t" bIns="45700" lIns="91425" spcFirstLastPara="1" rIns="91425" wrap="square" tIns="45700">
            <a:normAutofit fontScale="92500"/>
          </a:bodyPr>
          <a:lstStyle/>
          <a:p>
            <a:pPr indent="-514381" lvl="0" marL="514350" rtl="0" algn="l">
              <a:spcBef>
                <a:spcPts val="0"/>
              </a:spcBef>
              <a:spcAft>
                <a:spcPts val="0"/>
              </a:spcAft>
              <a:buClr>
                <a:schemeClr val="dk1"/>
              </a:buClr>
              <a:buSzPct val="100000"/>
              <a:buAutoNum type="arabicPeriod"/>
            </a:pPr>
            <a:r>
              <a:rPr lang="en-US" sz="2500">
                <a:latin typeface="Times New Roman"/>
                <a:ea typeface="Times New Roman"/>
                <a:cs typeface="Times New Roman"/>
                <a:sym typeface="Times New Roman"/>
              </a:rPr>
              <a:t>Are you a user of Sony colour television?</a:t>
            </a:r>
            <a:endParaRPr/>
          </a:p>
          <a:p>
            <a:pPr indent="-514350" lvl="0" marL="514350" rtl="0" algn="l">
              <a:spcBef>
                <a:spcPts val="462"/>
              </a:spcBef>
              <a:spcAft>
                <a:spcPts val="0"/>
              </a:spcAft>
              <a:buClr>
                <a:schemeClr val="dk1"/>
              </a:buClr>
              <a:buSzPct val="100000"/>
              <a:buNone/>
            </a:pPr>
            <a:r>
              <a:rPr lang="en-US" sz="2500">
                <a:latin typeface="Times New Roman"/>
                <a:ea typeface="Times New Roman"/>
                <a:cs typeface="Times New Roman"/>
                <a:sym typeface="Times New Roman"/>
              </a:rPr>
              <a:t>    [  ]     Yes</a:t>
            </a:r>
            <a:endParaRPr/>
          </a:p>
          <a:p>
            <a:pPr indent="-514350" lvl="0" marL="514350" rtl="0" algn="l">
              <a:spcBef>
                <a:spcPts val="462"/>
              </a:spcBef>
              <a:spcAft>
                <a:spcPts val="0"/>
              </a:spcAft>
              <a:buClr>
                <a:schemeClr val="dk1"/>
              </a:buClr>
              <a:buSzPct val="100000"/>
              <a:buNone/>
            </a:pPr>
            <a:r>
              <a:rPr lang="en-US" sz="2500">
                <a:latin typeface="Times New Roman"/>
                <a:ea typeface="Times New Roman"/>
                <a:cs typeface="Times New Roman"/>
                <a:sym typeface="Times New Roman"/>
              </a:rPr>
              <a:t>    [  ]     No</a:t>
            </a:r>
            <a:endParaRPr/>
          </a:p>
          <a:p>
            <a:pPr indent="-514350" lvl="0" marL="514350" rtl="0" algn="l">
              <a:spcBef>
                <a:spcPts val="462"/>
              </a:spcBef>
              <a:spcAft>
                <a:spcPts val="0"/>
              </a:spcAft>
              <a:buClr>
                <a:schemeClr val="dk1"/>
              </a:buClr>
              <a:buSzPct val="100000"/>
              <a:buNone/>
            </a:pPr>
            <a:r>
              <a:rPr lang="en-US" sz="2500">
                <a:latin typeface="Times New Roman"/>
                <a:ea typeface="Times New Roman"/>
                <a:cs typeface="Times New Roman"/>
                <a:sym typeface="Times New Roman"/>
              </a:rPr>
              <a:t>If no, specify which brand ----------------</a:t>
            </a:r>
            <a:endParaRPr/>
          </a:p>
          <a:p>
            <a:pPr indent="-514350" lvl="0" marL="514350" rtl="0" algn="l">
              <a:spcBef>
                <a:spcPts val="462"/>
              </a:spcBef>
              <a:spcAft>
                <a:spcPts val="0"/>
              </a:spcAft>
              <a:buClr>
                <a:schemeClr val="dk1"/>
              </a:buClr>
              <a:buSzPct val="100000"/>
              <a:buNone/>
            </a:pPr>
            <a:r>
              <a:rPr lang="en-US" sz="2500">
                <a:latin typeface="Times New Roman"/>
                <a:ea typeface="Times New Roman"/>
                <a:cs typeface="Times New Roman"/>
                <a:sym typeface="Times New Roman"/>
              </a:rPr>
              <a:t>2. What influenced your decision to purchase a colour TV(Rank the following in order of preference)- 1- Best, 2- Next Best , and so on.</a:t>
            </a:r>
            <a:endParaRPr/>
          </a:p>
          <a:p>
            <a:pPr indent="-514350" lvl="0" marL="514350" rtl="0" algn="l">
              <a:spcBef>
                <a:spcPts val="462"/>
              </a:spcBef>
              <a:spcAft>
                <a:spcPts val="0"/>
              </a:spcAft>
              <a:buClr>
                <a:schemeClr val="dk1"/>
              </a:buClr>
              <a:buSzPct val="100000"/>
              <a:buNone/>
            </a:pPr>
            <a:r>
              <a:rPr lang="en-US" sz="2500">
                <a:latin typeface="Times New Roman"/>
                <a:ea typeface="Times New Roman"/>
                <a:cs typeface="Times New Roman"/>
                <a:sym typeface="Times New Roman"/>
              </a:rPr>
              <a:t>---Aesthetics/Appearance</a:t>
            </a:r>
            <a:endParaRPr/>
          </a:p>
          <a:p>
            <a:pPr indent="-514350" lvl="0" marL="514350" rtl="0" algn="l">
              <a:spcBef>
                <a:spcPts val="462"/>
              </a:spcBef>
              <a:spcAft>
                <a:spcPts val="0"/>
              </a:spcAft>
              <a:buClr>
                <a:schemeClr val="dk1"/>
              </a:buClr>
              <a:buSzPct val="100000"/>
              <a:buNone/>
            </a:pPr>
            <a:r>
              <a:rPr lang="en-US" sz="2500">
                <a:latin typeface="Times New Roman"/>
                <a:ea typeface="Times New Roman"/>
                <a:cs typeface="Times New Roman"/>
                <a:sym typeface="Times New Roman"/>
              </a:rPr>
              <a:t>--- Price</a:t>
            </a:r>
            <a:endParaRPr/>
          </a:p>
          <a:p>
            <a:pPr indent="-514350" lvl="0" marL="514350" rtl="0" algn="l">
              <a:spcBef>
                <a:spcPts val="462"/>
              </a:spcBef>
              <a:spcAft>
                <a:spcPts val="0"/>
              </a:spcAft>
              <a:buClr>
                <a:schemeClr val="dk1"/>
              </a:buClr>
              <a:buSzPct val="100000"/>
              <a:buNone/>
            </a:pPr>
            <a:r>
              <a:rPr lang="en-US" sz="2500">
                <a:latin typeface="Times New Roman"/>
                <a:ea typeface="Times New Roman"/>
                <a:cs typeface="Times New Roman"/>
                <a:sym typeface="Times New Roman"/>
              </a:rPr>
              <a:t>--- Brand Name</a:t>
            </a:r>
            <a:endParaRPr/>
          </a:p>
          <a:p>
            <a:pPr indent="-514350" lvl="0" marL="514350" rtl="0" algn="l">
              <a:spcBef>
                <a:spcPts val="462"/>
              </a:spcBef>
              <a:spcAft>
                <a:spcPts val="0"/>
              </a:spcAft>
              <a:buClr>
                <a:schemeClr val="dk1"/>
              </a:buClr>
              <a:buSzPct val="100000"/>
              <a:buNone/>
            </a:pPr>
            <a:r>
              <a:rPr lang="en-US" sz="2500">
                <a:latin typeface="Times New Roman"/>
                <a:ea typeface="Times New Roman"/>
                <a:cs typeface="Times New Roman"/>
                <a:sym typeface="Times New Roman"/>
              </a:rPr>
              <a:t>--- Reliability </a:t>
            </a:r>
            <a:endParaRPr/>
          </a:p>
          <a:p>
            <a:pPr indent="-514350" lvl="0" marL="514350" rtl="0" algn="l">
              <a:spcBef>
                <a:spcPts val="462"/>
              </a:spcBef>
              <a:spcAft>
                <a:spcPts val="0"/>
              </a:spcAft>
              <a:buClr>
                <a:schemeClr val="dk1"/>
              </a:buClr>
              <a:buSzPct val="100000"/>
              <a:buNone/>
            </a:pPr>
            <a:r>
              <a:rPr lang="en-US" sz="2500">
                <a:latin typeface="Times New Roman"/>
                <a:ea typeface="Times New Roman"/>
                <a:cs typeface="Times New Roman"/>
                <a:sym typeface="Times New Roman"/>
              </a:rPr>
              <a:t>--- Performance</a:t>
            </a:r>
            <a:endParaRPr/>
          </a:p>
          <a:p>
            <a:pPr indent="-514350" lvl="0" marL="514350" rtl="0" algn="l">
              <a:spcBef>
                <a:spcPts val="462"/>
              </a:spcBef>
              <a:spcAft>
                <a:spcPts val="0"/>
              </a:spcAft>
              <a:buClr>
                <a:schemeClr val="dk1"/>
              </a:buClr>
              <a:buSzPct val="100000"/>
              <a:buNone/>
            </a:pPr>
            <a:r>
              <a:rPr lang="en-US" sz="2500">
                <a:latin typeface="Times New Roman"/>
                <a:ea typeface="Times New Roman"/>
                <a:cs typeface="Times New Roman"/>
                <a:sym typeface="Times New Roman"/>
              </a:rPr>
              <a:t>--- Advertisement </a:t>
            </a:r>
            <a:endParaRPr/>
          </a:p>
          <a:p>
            <a:pPr indent="-514350" lvl="0" marL="514350" rtl="0" algn="l">
              <a:spcBef>
                <a:spcPts val="462"/>
              </a:spcBef>
              <a:spcAft>
                <a:spcPts val="0"/>
              </a:spcAft>
              <a:buClr>
                <a:schemeClr val="dk1"/>
              </a:buClr>
              <a:buSzPct val="100000"/>
              <a:buNone/>
            </a:pPr>
            <a:r>
              <a:rPr lang="en-US" sz="2500">
                <a:latin typeface="Times New Roman"/>
                <a:ea typeface="Times New Roman"/>
                <a:cs typeface="Times New Roman"/>
                <a:sym typeface="Times New Roman"/>
              </a:rPr>
              <a:t>----After Sales Service</a:t>
            </a:r>
            <a:endParaRPr/>
          </a:p>
          <a:p>
            <a:pPr indent="-514350" lvl="0" marL="514350" rtl="0" algn="l">
              <a:spcBef>
                <a:spcPts val="462"/>
              </a:spcBef>
              <a:spcAft>
                <a:spcPts val="0"/>
              </a:spcAft>
              <a:buClr>
                <a:schemeClr val="dk1"/>
              </a:buClr>
              <a:buSzPct val="100000"/>
              <a:buNone/>
            </a:pPr>
            <a:r>
              <a:rPr lang="en-US" sz="2500">
                <a:latin typeface="Times New Roman"/>
                <a:ea typeface="Times New Roman"/>
                <a:cs typeface="Times New Roman"/>
                <a:sym typeface="Times New Roman"/>
              </a:rPr>
              <a:t>---- Others</a:t>
            </a:r>
            <a:endParaRPr/>
          </a:p>
          <a:p>
            <a:pPr indent="-514350" lvl="0" marL="514350" rtl="0" algn="l">
              <a:spcBef>
                <a:spcPts val="462"/>
              </a:spcBef>
              <a:spcAft>
                <a:spcPts val="0"/>
              </a:spcAft>
              <a:buClr>
                <a:schemeClr val="dk1"/>
              </a:buClr>
              <a:buSzPct val="100000"/>
              <a:buNone/>
            </a:pPr>
            <a:r>
              <a:t/>
            </a:r>
            <a:endParaRPr sz="2500">
              <a:latin typeface="Times New Roman"/>
              <a:ea typeface="Times New Roman"/>
              <a:cs typeface="Times New Roman"/>
              <a:sym typeface="Times New Roman"/>
            </a:endParaRPr>
          </a:p>
          <a:p>
            <a:pPr indent="-514350" lvl="0" marL="514350" rtl="0" algn="l">
              <a:spcBef>
                <a:spcPts val="592"/>
              </a:spcBef>
              <a:spcAft>
                <a:spcPts val="0"/>
              </a:spcAft>
              <a:buClr>
                <a:schemeClr val="dk1"/>
              </a:buClr>
              <a:buSzPct val="100000"/>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235" name="Google Shape;235;p1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chemeClr val="dk1"/>
              </a:buClr>
              <a:buSzPts val="3200"/>
              <a:buNone/>
            </a:pPr>
            <a:r>
              <a:t/>
            </a:r>
            <a:endParaRPr/>
          </a:p>
        </p:txBody>
      </p:sp>
      <p:pic>
        <p:nvPicPr>
          <p:cNvPr descr="Data Mining: A KDD Process                                            Pattern Evaluation    ◦ Data mining: the core of    ..." id="236" name="Google Shape;236;p17"/>
          <p:cNvPicPr preferRelativeResize="0"/>
          <p:nvPr/>
        </p:nvPicPr>
        <p:blipFill rotWithShape="1">
          <a:blip r:embed="rId3">
            <a:alphaModFix/>
          </a:blip>
          <a:srcRect b="0" l="0" r="0" t="0"/>
          <a:stretch/>
        </p:blipFill>
        <p:spPr>
          <a:xfrm>
            <a:off x="0" y="0"/>
            <a:ext cx="9144000" cy="6705600"/>
          </a:xfrm>
          <a:prstGeom prst="rect">
            <a:avLst/>
          </a:prstGeom>
          <a:noFill/>
          <a:ln>
            <a:noFill/>
          </a:ln>
        </p:spPr>
      </p:pic>
    </p:spTree>
  </p:cSld>
  <p:clrMapOvr>
    <a:masterClrMapping/>
  </p:clrMapOvr>
</p:sld>
</file>

<file path=ppt/slides/slide1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1" name="Shape 1501"/>
        <p:cNvGrpSpPr/>
        <p:nvPr/>
      </p:nvGrpSpPr>
      <p:grpSpPr>
        <a:xfrm>
          <a:off x="0" y="0"/>
          <a:ext cx="0" cy="0"/>
          <a:chOff x="0" y="0"/>
          <a:chExt cx="0" cy="0"/>
        </a:xfrm>
      </p:grpSpPr>
      <p:sp>
        <p:nvSpPr>
          <p:cNvPr id="1502" name="Google Shape;1502;p170"/>
          <p:cNvSpPr txBox="1"/>
          <p:nvPr>
            <p:ph type="title"/>
          </p:nvPr>
        </p:nvSpPr>
        <p:spPr>
          <a:xfrm>
            <a:off x="457200" y="274638"/>
            <a:ext cx="8229600" cy="563562"/>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t/>
            </a:r>
            <a:endParaRPr/>
          </a:p>
        </p:txBody>
      </p:sp>
      <p:sp>
        <p:nvSpPr>
          <p:cNvPr id="1503" name="Google Shape;1503;p170"/>
          <p:cNvSpPr txBox="1"/>
          <p:nvPr>
            <p:ph idx="1" type="body"/>
          </p:nvPr>
        </p:nvSpPr>
        <p:spPr>
          <a:xfrm>
            <a:off x="152400" y="990600"/>
            <a:ext cx="8534400" cy="5867400"/>
          </a:xfrm>
          <a:prstGeom prst="rect">
            <a:avLst/>
          </a:prstGeom>
          <a:noFill/>
          <a:ln>
            <a:noFill/>
          </a:ln>
        </p:spPr>
        <p:txBody>
          <a:bodyPr anchorCtr="0" anchor="t" bIns="45700" lIns="91425" spcFirstLastPara="1" rIns="91425" wrap="square" tIns="45700">
            <a:normAutofit fontScale="92500" lnSpcReduction="10000"/>
          </a:bodyPr>
          <a:lstStyle/>
          <a:p>
            <a:pPr indent="-342900" lvl="0" marL="342900" rtl="0" algn="l">
              <a:spcBef>
                <a:spcPts val="0"/>
              </a:spcBef>
              <a:spcAft>
                <a:spcPts val="0"/>
              </a:spcAft>
              <a:buClr>
                <a:schemeClr val="dk1"/>
              </a:buClr>
              <a:buSzPct val="100000"/>
              <a:buNone/>
            </a:pPr>
            <a:r>
              <a:rPr lang="en-US" sz="2500"/>
              <a:t>3) What influenced your decision to purchase/ not to purchase (Plz tick one purchase or not purchased) Sony Colour Tv?</a:t>
            </a:r>
            <a:endParaRPr/>
          </a:p>
          <a:p>
            <a:pPr indent="-342900" lvl="0" marL="342900" rtl="0" algn="l">
              <a:spcBef>
                <a:spcPts val="462"/>
              </a:spcBef>
              <a:spcAft>
                <a:spcPts val="0"/>
              </a:spcAft>
              <a:buClr>
                <a:schemeClr val="dk1"/>
              </a:buClr>
              <a:buSzPct val="100000"/>
              <a:buNone/>
            </a:pPr>
            <a:r>
              <a:rPr lang="en-US" sz="2500"/>
              <a:t>(Plz Select any Two from Above)</a:t>
            </a:r>
            <a:endParaRPr/>
          </a:p>
          <a:p>
            <a:pPr indent="-342900" lvl="0" marL="342900" rtl="0" algn="l">
              <a:spcBef>
                <a:spcPts val="462"/>
              </a:spcBef>
              <a:spcAft>
                <a:spcPts val="0"/>
              </a:spcAft>
              <a:buClr>
                <a:schemeClr val="dk1"/>
              </a:buClr>
              <a:buSzPct val="100000"/>
              <a:buNone/>
            </a:pPr>
            <a:r>
              <a:rPr lang="en-US" sz="2500"/>
              <a:t>i----------------------</a:t>
            </a:r>
            <a:endParaRPr/>
          </a:p>
          <a:p>
            <a:pPr indent="-342900" lvl="0" marL="342900" rtl="0" algn="l">
              <a:spcBef>
                <a:spcPts val="462"/>
              </a:spcBef>
              <a:spcAft>
                <a:spcPts val="0"/>
              </a:spcAft>
              <a:buClr>
                <a:schemeClr val="dk1"/>
              </a:buClr>
              <a:buSzPct val="100000"/>
              <a:buNone/>
            </a:pPr>
            <a:r>
              <a:rPr lang="en-US" sz="2500"/>
              <a:t>Ii---------------------</a:t>
            </a:r>
            <a:endParaRPr/>
          </a:p>
          <a:p>
            <a:pPr indent="-342900" lvl="0" marL="342900" rtl="0" algn="l">
              <a:spcBef>
                <a:spcPts val="462"/>
              </a:spcBef>
              <a:spcAft>
                <a:spcPts val="0"/>
              </a:spcAft>
              <a:buClr>
                <a:schemeClr val="dk1"/>
              </a:buClr>
              <a:buSzPct val="100000"/>
              <a:buNone/>
            </a:pPr>
            <a:r>
              <a:rPr lang="en-US" sz="2500"/>
              <a:t>4) Which Brand do you think is the toughest competitor to Sony?</a:t>
            </a:r>
            <a:endParaRPr/>
          </a:p>
          <a:p>
            <a:pPr indent="-342900" lvl="0" marL="342900" rtl="0" algn="l">
              <a:spcBef>
                <a:spcPts val="462"/>
              </a:spcBef>
              <a:spcAft>
                <a:spcPts val="0"/>
              </a:spcAft>
              <a:buClr>
                <a:schemeClr val="dk1"/>
              </a:buClr>
              <a:buSzPct val="100000"/>
              <a:buNone/>
            </a:pPr>
            <a:r>
              <a:rPr lang="en-US" sz="2500"/>
              <a:t>[  ]		Onida</a:t>
            </a:r>
            <a:endParaRPr sz="2500"/>
          </a:p>
          <a:p>
            <a:pPr indent="-342900" lvl="0" marL="342900" rtl="0" algn="l">
              <a:spcBef>
                <a:spcPts val="462"/>
              </a:spcBef>
              <a:spcAft>
                <a:spcPts val="0"/>
              </a:spcAft>
              <a:buClr>
                <a:schemeClr val="dk1"/>
              </a:buClr>
              <a:buSzPct val="100000"/>
              <a:buNone/>
            </a:pPr>
            <a:r>
              <a:rPr lang="en-US" sz="2500"/>
              <a:t>[  ]		Videocon</a:t>
            </a:r>
            <a:endParaRPr/>
          </a:p>
          <a:p>
            <a:pPr indent="-342900" lvl="0" marL="342900" rtl="0" algn="l">
              <a:spcBef>
                <a:spcPts val="462"/>
              </a:spcBef>
              <a:spcAft>
                <a:spcPts val="0"/>
              </a:spcAft>
              <a:buClr>
                <a:schemeClr val="dk1"/>
              </a:buClr>
              <a:buSzPct val="100000"/>
              <a:buNone/>
            </a:pPr>
            <a:r>
              <a:rPr lang="en-US" sz="2500"/>
              <a:t>[  ]		LG</a:t>
            </a:r>
            <a:endParaRPr/>
          </a:p>
          <a:p>
            <a:pPr indent="-342900" lvl="0" marL="342900" rtl="0" algn="l">
              <a:spcBef>
                <a:spcPts val="462"/>
              </a:spcBef>
              <a:spcAft>
                <a:spcPts val="0"/>
              </a:spcAft>
              <a:buClr>
                <a:schemeClr val="dk1"/>
              </a:buClr>
              <a:buSzPct val="100000"/>
              <a:buNone/>
            </a:pPr>
            <a:r>
              <a:rPr lang="en-US" sz="2500"/>
              <a:t>[  ]		Philips</a:t>
            </a:r>
            <a:endParaRPr/>
          </a:p>
          <a:p>
            <a:pPr indent="-342900" lvl="0" marL="342900" rtl="0" algn="l">
              <a:spcBef>
                <a:spcPts val="462"/>
              </a:spcBef>
              <a:spcAft>
                <a:spcPts val="0"/>
              </a:spcAft>
              <a:buClr>
                <a:schemeClr val="dk1"/>
              </a:buClr>
              <a:buSzPct val="100000"/>
              <a:buNone/>
            </a:pPr>
            <a:r>
              <a:rPr lang="en-US" sz="2500"/>
              <a:t>[  ]		Akai</a:t>
            </a:r>
            <a:endParaRPr/>
          </a:p>
          <a:p>
            <a:pPr indent="-342900" lvl="0" marL="342900" rtl="0" algn="l">
              <a:spcBef>
                <a:spcPts val="462"/>
              </a:spcBef>
              <a:spcAft>
                <a:spcPts val="0"/>
              </a:spcAft>
              <a:buClr>
                <a:schemeClr val="dk1"/>
              </a:buClr>
              <a:buSzPct val="100000"/>
              <a:buNone/>
            </a:pPr>
            <a:r>
              <a:rPr lang="en-US" sz="2500"/>
              <a:t>[  ]        Samsung</a:t>
            </a:r>
            <a:endParaRPr/>
          </a:p>
          <a:p>
            <a:pPr indent="-342900" lvl="0" marL="342900" rtl="0" algn="l">
              <a:spcBef>
                <a:spcPts val="462"/>
              </a:spcBef>
              <a:spcAft>
                <a:spcPts val="0"/>
              </a:spcAft>
              <a:buClr>
                <a:schemeClr val="dk1"/>
              </a:buClr>
              <a:buSzPct val="100000"/>
              <a:buNone/>
            </a:pPr>
            <a:r>
              <a:rPr lang="en-US" sz="2500"/>
              <a:t>[  ]	       Aiwa</a:t>
            </a:r>
            <a:endParaRPr/>
          </a:p>
          <a:p>
            <a:pPr indent="-342900" lvl="0" marL="342900" rtl="0" algn="l">
              <a:spcBef>
                <a:spcPts val="462"/>
              </a:spcBef>
              <a:spcAft>
                <a:spcPts val="0"/>
              </a:spcAft>
              <a:buClr>
                <a:schemeClr val="dk1"/>
              </a:buClr>
              <a:buSzPct val="100000"/>
              <a:buNone/>
            </a:pPr>
            <a:r>
              <a:rPr lang="en-US" sz="2500"/>
              <a:t>If any other Specify-----------------</a:t>
            </a:r>
            <a:endParaRPr/>
          </a:p>
          <a:p>
            <a:pPr indent="-342900" lvl="0" marL="342900" rtl="0" algn="l">
              <a:spcBef>
                <a:spcPts val="462"/>
              </a:spcBef>
              <a:spcAft>
                <a:spcPts val="0"/>
              </a:spcAft>
              <a:buClr>
                <a:schemeClr val="dk1"/>
              </a:buClr>
              <a:buSzPct val="100000"/>
              <a:buNone/>
            </a:pPr>
            <a:r>
              <a:rPr lang="en-US" sz="2500"/>
              <a:t>Why that Brand? </a:t>
            </a:r>
            <a:endParaRPr/>
          </a:p>
          <a:p>
            <a:pPr indent="-342900" lvl="0" marL="342900" rtl="0" algn="l">
              <a:spcBef>
                <a:spcPts val="462"/>
              </a:spcBef>
              <a:spcAft>
                <a:spcPts val="0"/>
              </a:spcAft>
              <a:buClr>
                <a:schemeClr val="dk1"/>
              </a:buClr>
              <a:buSzPct val="100000"/>
              <a:buNone/>
            </a:pPr>
            <a:r>
              <a:t/>
            </a:r>
            <a:endParaRPr sz="2500"/>
          </a:p>
          <a:p>
            <a:pPr indent="-342900" lvl="0" marL="342900" rtl="0" algn="l">
              <a:spcBef>
                <a:spcPts val="592"/>
              </a:spcBef>
              <a:spcAft>
                <a:spcPts val="0"/>
              </a:spcAft>
              <a:buClr>
                <a:schemeClr val="dk1"/>
              </a:buClr>
              <a:buSzPct val="100000"/>
              <a:buNone/>
            </a:pPr>
            <a:r>
              <a:t/>
            </a:r>
            <a:endParaRPr/>
          </a:p>
        </p:txBody>
      </p:sp>
    </p:spTree>
  </p:cSld>
  <p:clrMapOvr>
    <a:masterClrMapping/>
  </p:clrMapOvr>
</p:sld>
</file>

<file path=ppt/slides/slide1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7" name="Shape 1507"/>
        <p:cNvGrpSpPr/>
        <p:nvPr/>
      </p:nvGrpSpPr>
      <p:grpSpPr>
        <a:xfrm>
          <a:off x="0" y="0"/>
          <a:ext cx="0" cy="0"/>
          <a:chOff x="0" y="0"/>
          <a:chExt cx="0" cy="0"/>
        </a:xfrm>
      </p:grpSpPr>
      <p:sp>
        <p:nvSpPr>
          <p:cNvPr id="1508" name="Google Shape;1508;p17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1509" name="Google Shape;1509;p17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92500" lnSpcReduction="20000"/>
          </a:bodyPr>
          <a:lstStyle/>
          <a:p>
            <a:pPr indent="-342900" lvl="0" marL="342900" rtl="0" algn="l">
              <a:spcBef>
                <a:spcPts val="0"/>
              </a:spcBef>
              <a:spcAft>
                <a:spcPts val="0"/>
              </a:spcAft>
              <a:buClr>
                <a:schemeClr val="dk1"/>
              </a:buClr>
              <a:buSzPct val="100000"/>
              <a:buNone/>
            </a:pPr>
            <a:r>
              <a:rPr lang="en-US"/>
              <a:t>5) Do you think sony colour TV is a</a:t>
            </a:r>
            <a:endParaRPr/>
          </a:p>
          <a:p>
            <a:pPr indent="-342900" lvl="0" marL="342900" rtl="0" algn="l">
              <a:spcBef>
                <a:spcPts val="592"/>
              </a:spcBef>
              <a:spcAft>
                <a:spcPts val="0"/>
              </a:spcAft>
              <a:buClr>
                <a:schemeClr val="dk1"/>
              </a:buClr>
              <a:buSzPct val="100000"/>
              <a:buNone/>
            </a:pPr>
            <a:r>
              <a:rPr lang="en-US"/>
              <a:t>[  ]		Successful Brand</a:t>
            </a:r>
            <a:endParaRPr/>
          </a:p>
          <a:p>
            <a:pPr indent="-342900" lvl="0" marL="342900" rtl="0" algn="l">
              <a:spcBef>
                <a:spcPts val="592"/>
              </a:spcBef>
              <a:spcAft>
                <a:spcPts val="0"/>
              </a:spcAft>
              <a:buClr>
                <a:schemeClr val="dk1"/>
              </a:buClr>
              <a:buSzPct val="100000"/>
              <a:buNone/>
            </a:pPr>
            <a:r>
              <a:rPr lang="en-US"/>
              <a:t>[  ]		Unsuccessful Brand</a:t>
            </a:r>
            <a:endParaRPr/>
          </a:p>
          <a:p>
            <a:pPr indent="-342900" lvl="0" marL="342900" rtl="0" algn="l">
              <a:spcBef>
                <a:spcPts val="592"/>
              </a:spcBef>
              <a:spcAft>
                <a:spcPts val="0"/>
              </a:spcAft>
              <a:buClr>
                <a:schemeClr val="dk1"/>
              </a:buClr>
              <a:buSzPct val="100000"/>
              <a:buNone/>
            </a:pPr>
            <a:r>
              <a:rPr lang="en-US"/>
              <a:t>6) Why do you think Sony Colour TV has been a successful brand/Unsuccessful Brand (Plz tick One) ?</a:t>
            </a:r>
            <a:endParaRPr/>
          </a:p>
          <a:p>
            <a:pPr indent="-342900" lvl="0" marL="342900" rtl="0" algn="l">
              <a:spcBef>
                <a:spcPts val="592"/>
              </a:spcBef>
              <a:spcAft>
                <a:spcPts val="0"/>
              </a:spcAft>
              <a:buClr>
                <a:schemeClr val="dk1"/>
              </a:buClr>
              <a:buSzPct val="100000"/>
              <a:buNone/>
            </a:pPr>
            <a:r>
              <a:rPr lang="en-US"/>
              <a:t>[  ]		Range of the Products</a:t>
            </a:r>
            <a:endParaRPr/>
          </a:p>
          <a:p>
            <a:pPr indent="-342900" lvl="0" marL="342900" rtl="0" algn="l">
              <a:spcBef>
                <a:spcPts val="592"/>
              </a:spcBef>
              <a:spcAft>
                <a:spcPts val="0"/>
              </a:spcAft>
              <a:buClr>
                <a:schemeClr val="dk1"/>
              </a:buClr>
              <a:buSzPct val="100000"/>
              <a:buNone/>
            </a:pPr>
            <a:r>
              <a:rPr lang="en-US"/>
              <a:t>[  ]		Range of Prices</a:t>
            </a:r>
            <a:endParaRPr/>
          </a:p>
          <a:p>
            <a:pPr indent="-342900" lvl="0" marL="342900" rtl="0" algn="l">
              <a:spcBef>
                <a:spcPts val="592"/>
              </a:spcBef>
              <a:spcAft>
                <a:spcPts val="0"/>
              </a:spcAft>
              <a:buClr>
                <a:schemeClr val="dk1"/>
              </a:buClr>
              <a:buSzPct val="100000"/>
              <a:buNone/>
            </a:pPr>
            <a:r>
              <a:rPr lang="en-US"/>
              <a:t>[  ]		Promotional Activities</a:t>
            </a:r>
            <a:endParaRPr/>
          </a:p>
          <a:p>
            <a:pPr indent="-342900" lvl="0" marL="342900" rtl="0" algn="l">
              <a:spcBef>
                <a:spcPts val="592"/>
              </a:spcBef>
              <a:spcAft>
                <a:spcPts val="0"/>
              </a:spcAft>
              <a:buClr>
                <a:schemeClr val="dk1"/>
              </a:buClr>
              <a:buSzPct val="100000"/>
              <a:buNone/>
            </a:pPr>
            <a:r>
              <a:rPr lang="en-US"/>
              <a:t>Any Other Plz Specify-----------?</a:t>
            </a:r>
            <a:endParaRPr/>
          </a:p>
          <a:p>
            <a:pPr indent="-342900" lvl="0" marL="342900" rtl="0" algn="l">
              <a:spcBef>
                <a:spcPts val="592"/>
              </a:spcBef>
              <a:spcAft>
                <a:spcPts val="0"/>
              </a:spcAft>
              <a:buClr>
                <a:schemeClr val="dk1"/>
              </a:buClr>
              <a:buSzPct val="100000"/>
              <a:buNone/>
            </a:pPr>
            <a:r>
              <a:t/>
            </a:r>
            <a:endParaRPr/>
          </a:p>
        </p:txBody>
      </p:sp>
    </p:spTree>
  </p:cSld>
  <p:clrMapOvr>
    <a:masterClrMapping/>
  </p:clrMapOvr>
</p:sld>
</file>

<file path=ppt/slides/slide1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3" name="Shape 1513"/>
        <p:cNvGrpSpPr/>
        <p:nvPr/>
      </p:nvGrpSpPr>
      <p:grpSpPr>
        <a:xfrm>
          <a:off x="0" y="0"/>
          <a:ext cx="0" cy="0"/>
          <a:chOff x="0" y="0"/>
          <a:chExt cx="0" cy="0"/>
        </a:xfrm>
      </p:grpSpPr>
      <p:sp>
        <p:nvSpPr>
          <p:cNvPr id="1514" name="Google Shape;1514;p17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1515" name="Google Shape;1515;p172"/>
          <p:cNvSpPr txBox="1"/>
          <p:nvPr>
            <p:ph idx="1" type="body"/>
          </p:nvPr>
        </p:nvSpPr>
        <p:spPr>
          <a:xfrm>
            <a:off x="0" y="1600200"/>
            <a:ext cx="89154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None/>
            </a:pPr>
            <a:r>
              <a:rPr lang="en-US"/>
              <a:t>7.) Based on the price range what impression do carry of Sony CTV?</a:t>
            </a:r>
            <a:endParaRPr/>
          </a:p>
          <a:p>
            <a:pPr indent="-342900" lvl="0" marL="342900" rtl="0" algn="l">
              <a:spcBef>
                <a:spcPts val="640"/>
              </a:spcBef>
              <a:spcAft>
                <a:spcPts val="0"/>
              </a:spcAft>
              <a:buClr>
                <a:schemeClr val="dk1"/>
              </a:buClr>
              <a:buSzPts val="3200"/>
              <a:buNone/>
            </a:pPr>
            <a:r>
              <a:rPr lang="en-US"/>
              <a:t>[  ]		Economical</a:t>
            </a:r>
            <a:endParaRPr/>
          </a:p>
          <a:p>
            <a:pPr indent="-342900" lvl="0" marL="342900" rtl="0" algn="l">
              <a:spcBef>
                <a:spcPts val="640"/>
              </a:spcBef>
              <a:spcAft>
                <a:spcPts val="0"/>
              </a:spcAft>
              <a:buClr>
                <a:schemeClr val="dk1"/>
              </a:buClr>
              <a:buSzPts val="3200"/>
              <a:buNone/>
            </a:pPr>
            <a:r>
              <a:rPr lang="en-US"/>
              <a:t>[  ]		Costly</a:t>
            </a:r>
            <a:endParaRPr/>
          </a:p>
          <a:p>
            <a:pPr indent="-342900" lvl="0" marL="342900" rtl="0" algn="l">
              <a:spcBef>
                <a:spcPts val="640"/>
              </a:spcBef>
              <a:spcAft>
                <a:spcPts val="0"/>
              </a:spcAft>
              <a:buClr>
                <a:schemeClr val="dk1"/>
              </a:buClr>
              <a:buSzPts val="3200"/>
              <a:buNone/>
            </a:pPr>
            <a:r>
              <a:rPr lang="en-US"/>
              <a:t>8) Tick the size of Sony Colour TV you Own( Only user’s Question)?</a:t>
            </a:r>
            <a:endParaRPr/>
          </a:p>
          <a:p>
            <a:pPr indent="-342900" lvl="0" marL="342900" rtl="0" algn="l">
              <a:spcBef>
                <a:spcPts val="640"/>
              </a:spcBef>
              <a:spcAft>
                <a:spcPts val="0"/>
              </a:spcAft>
              <a:buClr>
                <a:schemeClr val="dk1"/>
              </a:buClr>
              <a:buSzPts val="3200"/>
              <a:buNone/>
            </a:pPr>
            <a:r>
              <a:rPr lang="en-US"/>
              <a:t>[  ] 14”	[  ] 20”	[  ] 21’’	[  ]25’’	[  ] 29’’</a:t>
            </a:r>
            <a:endParaRPr/>
          </a:p>
          <a:p>
            <a:pPr indent="-342900" lvl="0" marL="342900" rtl="0" algn="l">
              <a:spcBef>
                <a:spcPts val="640"/>
              </a:spcBef>
              <a:spcAft>
                <a:spcPts val="0"/>
              </a:spcAft>
              <a:buClr>
                <a:schemeClr val="dk1"/>
              </a:buClr>
              <a:buSzPts val="3200"/>
              <a:buNone/>
            </a:pPr>
            <a:r>
              <a:t/>
            </a:r>
            <a:endParaRPr/>
          </a:p>
        </p:txBody>
      </p:sp>
    </p:spTree>
  </p:cSld>
  <p:clrMapOvr>
    <a:masterClrMapping/>
  </p:clrMapOvr>
</p:sld>
</file>

<file path=ppt/slides/slide1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9" name="Shape 1519"/>
        <p:cNvGrpSpPr/>
        <p:nvPr/>
      </p:nvGrpSpPr>
      <p:grpSpPr>
        <a:xfrm>
          <a:off x="0" y="0"/>
          <a:ext cx="0" cy="0"/>
          <a:chOff x="0" y="0"/>
          <a:chExt cx="0" cy="0"/>
        </a:xfrm>
      </p:grpSpPr>
      <p:sp>
        <p:nvSpPr>
          <p:cNvPr id="1520" name="Google Shape;1520;p17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1521" name="Google Shape;1521;p173"/>
          <p:cNvSpPr txBox="1"/>
          <p:nvPr>
            <p:ph idx="1" type="body"/>
          </p:nvPr>
        </p:nvSpPr>
        <p:spPr>
          <a:xfrm>
            <a:off x="228600" y="1600200"/>
            <a:ext cx="86868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None/>
            </a:pPr>
            <a:r>
              <a:rPr lang="en-US"/>
              <a:t>9) Which of the following attributes do you perceive as most important in your colour Tv?</a:t>
            </a:r>
            <a:endParaRPr/>
          </a:p>
          <a:p>
            <a:pPr indent="-342900" lvl="0" marL="342900" rtl="0" algn="l">
              <a:spcBef>
                <a:spcPts val="640"/>
              </a:spcBef>
              <a:spcAft>
                <a:spcPts val="0"/>
              </a:spcAft>
              <a:buClr>
                <a:schemeClr val="dk1"/>
              </a:buClr>
              <a:buSzPts val="3200"/>
              <a:buNone/>
            </a:pPr>
            <a:r>
              <a:rPr lang="en-US"/>
              <a:t>[  ]	Net Savvy Technology (Web TV, Multi-Media TV etc.)</a:t>
            </a:r>
            <a:endParaRPr/>
          </a:p>
          <a:p>
            <a:pPr indent="-342900" lvl="0" marL="342900" rtl="0" algn="l">
              <a:spcBef>
                <a:spcPts val="640"/>
              </a:spcBef>
              <a:spcAft>
                <a:spcPts val="0"/>
              </a:spcAft>
              <a:buClr>
                <a:schemeClr val="dk1"/>
              </a:buClr>
              <a:buSzPts val="3200"/>
              <a:buNone/>
            </a:pPr>
            <a:r>
              <a:rPr lang="en-US"/>
              <a:t>[  ] Locking Systems (eg Child Lock , Volume Lock)</a:t>
            </a:r>
            <a:endParaRPr/>
          </a:p>
          <a:p>
            <a:pPr indent="-342900" lvl="0" marL="342900" rtl="0" algn="l">
              <a:spcBef>
                <a:spcPts val="640"/>
              </a:spcBef>
              <a:spcAft>
                <a:spcPts val="0"/>
              </a:spcAft>
              <a:buClr>
                <a:schemeClr val="dk1"/>
              </a:buClr>
              <a:buSzPts val="3200"/>
              <a:buNone/>
            </a:pPr>
            <a:r>
              <a:rPr lang="en-US"/>
              <a:t>[  ] Picture in Picture</a:t>
            </a:r>
            <a:endParaRPr/>
          </a:p>
          <a:p>
            <a:pPr indent="-342900" lvl="0" marL="342900" rtl="0" algn="l">
              <a:spcBef>
                <a:spcPts val="640"/>
              </a:spcBef>
              <a:spcAft>
                <a:spcPts val="0"/>
              </a:spcAft>
              <a:buClr>
                <a:schemeClr val="dk1"/>
              </a:buClr>
              <a:buSzPts val="3200"/>
              <a:buNone/>
            </a:pPr>
            <a:r>
              <a:rPr lang="en-US"/>
              <a:t>Any other , Specify? </a:t>
            </a:r>
            <a:endParaRPr/>
          </a:p>
          <a:p>
            <a:pPr indent="-342900" lvl="0" marL="342900" rtl="0" algn="l">
              <a:spcBef>
                <a:spcPts val="640"/>
              </a:spcBef>
              <a:spcAft>
                <a:spcPts val="0"/>
              </a:spcAft>
              <a:buClr>
                <a:schemeClr val="dk1"/>
              </a:buClr>
              <a:buSzPts val="3200"/>
              <a:buNone/>
            </a:pPr>
            <a:r>
              <a:t/>
            </a:r>
            <a:endParaRPr/>
          </a:p>
        </p:txBody>
      </p:sp>
    </p:spTree>
  </p:cSld>
  <p:clrMapOvr>
    <a:masterClrMapping/>
  </p:clrMapOvr>
</p:sld>
</file>

<file path=ppt/slides/slide1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5" name="Shape 1525"/>
        <p:cNvGrpSpPr/>
        <p:nvPr/>
      </p:nvGrpSpPr>
      <p:grpSpPr>
        <a:xfrm>
          <a:off x="0" y="0"/>
          <a:ext cx="0" cy="0"/>
          <a:chOff x="0" y="0"/>
          <a:chExt cx="0" cy="0"/>
        </a:xfrm>
      </p:grpSpPr>
      <p:sp>
        <p:nvSpPr>
          <p:cNvPr id="1526" name="Google Shape;1526;p174"/>
          <p:cNvSpPr txBox="1"/>
          <p:nvPr>
            <p:ph type="title"/>
          </p:nvPr>
        </p:nvSpPr>
        <p:spPr>
          <a:xfrm>
            <a:off x="457200" y="274638"/>
            <a:ext cx="8229600" cy="639762"/>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t/>
            </a:r>
            <a:endParaRPr/>
          </a:p>
        </p:txBody>
      </p:sp>
      <p:sp>
        <p:nvSpPr>
          <p:cNvPr id="1527" name="Google Shape;1527;p174"/>
          <p:cNvSpPr txBox="1"/>
          <p:nvPr>
            <p:ph idx="1" type="body"/>
          </p:nvPr>
        </p:nvSpPr>
        <p:spPr>
          <a:xfrm>
            <a:off x="0" y="1143000"/>
            <a:ext cx="8915400" cy="5715000"/>
          </a:xfrm>
          <a:prstGeom prst="rect">
            <a:avLst/>
          </a:prstGeom>
          <a:noFill/>
          <a:ln>
            <a:noFill/>
          </a:ln>
        </p:spPr>
        <p:txBody>
          <a:bodyPr anchorCtr="0" anchor="t" bIns="45700" lIns="91425" spcFirstLastPara="1" rIns="91425" wrap="square" tIns="45700">
            <a:normAutofit fontScale="92500" lnSpcReduction="10000"/>
          </a:bodyPr>
          <a:lstStyle/>
          <a:p>
            <a:pPr indent="-342900" lvl="0" marL="342900" rtl="0" algn="l">
              <a:spcBef>
                <a:spcPts val="0"/>
              </a:spcBef>
              <a:spcAft>
                <a:spcPts val="0"/>
              </a:spcAft>
              <a:buClr>
                <a:schemeClr val="dk1"/>
              </a:buClr>
              <a:buSzPct val="100000"/>
              <a:buNone/>
            </a:pPr>
            <a:r>
              <a:rPr lang="en-US"/>
              <a:t>10) What do you think of the advertisement of Sony?</a:t>
            </a:r>
            <a:endParaRPr/>
          </a:p>
          <a:p>
            <a:pPr indent="-342900" lvl="0" marL="342900" rtl="0" algn="l">
              <a:spcBef>
                <a:spcPts val="592"/>
              </a:spcBef>
              <a:spcAft>
                <a:spcPts val="0"/>
              </a:spcAft>
              <a:buClr>
                <a:schemeClr val="dk1"/>
              </a:buClr>
              <a:buSzPct val="100000"/>
              <a:buNone/>
            </a:pPr>
            <a:r>
              <a:rPr lang="en-US"/>
              <a:t>[  ]	Impressive</a:t>
            </a:r>
            <a:endParaRPr/>
          </a:p>
          <a:p>
            <a:pPr indent="-342900" lvl="0" marL="342900" rtl="0" algn="l">
              <a:spcBef>
                <a:spcPts val="592"/>
              </a:spcBef>
              <a:spcAft>
                <a:spcPts val="0"/>
              </a:spcAft>
              <a:buClr>
                <a:schemeClr val="dk1"/>
              </a:buClr>
              <a:buSzPct val="100000"/>
              <a:buNone/>
            </a:pPr>
            <a:r>
              <a:rPr lang="en-US"/>
              <a:t>[  ]	Satisfactory</a:t>
            </a:r>
            <a:endParaRPr/>
          </a:p>
          <a:p>
            <a:pPr indent="-342900" lvl="0" marL="342900" rtl="0" algn="l">
              <a:spcBef>
                <a:spcPts val="592"/>
              </a:spcBef>
              <a:spcAft>
                <a:spcPts val="0"/>
              </a:spcAft>
              <a:buClr>
                <a:schemeClr val="dk1"/>
              </a:buClr>
              <a:buSzPct val="100000"/>
              <a:buNone/>
            </a:pPr>
            <a:r>
              <a:rPr lang="en-US"/>
              <a:t>[  ]	Unsatisfactory</a:t>
            </a:r>
            <a:endParaRPr/>
          </a:p>
          <a:p>
            <a:pPr indent="-514350" lvl="0" marL="514350" rtl="0" algn="l">
              <a:spcBef>
                <a:spcPts val="592"/>
              </a:spcBef>
              <a:spcAft>
                <a:spcPts val="0"/>
              </a:spcAft>
              <a:buClr>
                <a:schemeClr val="dk1"/>
              </a:buClr>
              <a:buSzPct val="100000"/>
              <a:buAutoNum type="arabicParenR" startAt="11"/>
            </a:pPr>
            <a:r>
              <a:rPr lang="en-US"/>
              <a:t>You like/ dislike the advertisement because of:</a:t>
            </a:r>
            <a:endParaRPr/>
          </a:p>
          <a:p>
            <a:pPr indent="-514350" lvl="0" marL="514350" rtl="0" algn="l">
              <a:spcBef>
                <a:spcPts val="592"/>
              </a:spcBef>
              <a:spcAft>
                <a:spcPts val="0"/>
              </a:spcAft>
              <a:buClr>
                <a:schemeClr val="dk1"/>
              </a:buClr>
              <a:buSzPct val="100000"/>
              <a:buNone/>
            </a:pPr>
            <a:r>
              <a:rPr lang="en-US"/>
              <a:t>[  ]		Model /Celebrity	    Like		      Dislike</a:t>
            </a:r>
            <a:endParaRPr/>
          </a:p>
          <a:p>
            <a:pPr indent="-514350" lvl="0" marL="514350" rtl="0" algn="l">
              <a:spcBef>
                <a:spcPts val="592"/>
              </a:spcBef>
              <a:spcAft>
                <a:spcPts val="0"/>
              </a:spcAft>
              <a:buClr>
                <a:schemeClr val="dk1"/>
              </a:buClr>
              <a:buSzPct val="100000"/>
              <a:buNone/>
            </a:pPr>
            <a:r>
              <a:rPr lang="en-US"/>
              <a:t>Specify the Celebrity       -----------              ---------------</a:t>
            </a:r>
            <a:endParaRPr/>
          </a:p>
          <a:p>
            <a:pPr indent="-514350" lvl="0" marL="514350" rtl="0" algn="l">
              <a:spcBef>
                <a:spcPts val="592"/>
              </a:spcBef>
              <a:spcAft>
                <a:spcPts val="0"/>
              </a:spcAft>
              <a:buClr>
                <a:schemeClr val="dk1"/>
              </a:buClr>
              <a:buSzPct val="100000"/>
              <a:buNone/>
            </a:pPr>
            <a:r>
              <a:rPr lang="en-US"/>
              <a:t>[  ] Presentation </a:t>
            </a:r>
            <a:endParaRPr/>
          </a:p>
          <a:p>
            <a:pPr indent="-514350" lvl="0" marL="514350" rtl="0" algn="l">
              <a:spcBef>
                <a:spcPts val="592"/>
              </a:spcBef>
              <a:spcAft>
                <a:spcPts val="0"/>
              </a:spcAft>
              <a:buClr>
                <a:schemeClr val="dk1"/>
              </a:buClr>
              <a:buSzPct val="100000"/>
              <a:buNone/>
            </a:pPr>
            <a:r>
              <a:rPr lang="en-US"/>
              <a:t>What you liked/disliked	  -----------             ----------------</a:t>
            </a:r>
            <a:endParaRPr/>
          </a:p>
          <a:p>
            <a:pPr indent="-514350" lvl="0" marL="514350" rtl="0" algn="l">
              <a:spcBef>
                <a:spcPts val="592"/>
              </a:spcBef>
              <a:spcAft>
                <a:spcPts val="0"/>
              </a:spcAft>
              <a:buClr>
                <a:schemeClr val="dk1"/>
              </a:buClr>
              <a:buSzPct val="100000"/>
              <a:buNone/>
            </a:pPr>
            <a:r>
              <a:rPr lang="en-US"/>
              <a:t>[  ]	Slogan			  ------------	         ----------------</a:t>
            </a:r>
            <a:endParaRPr/>
          </a:p>
          <a:p>
            <a:pPr indent="-514350" lvl="0" marL="514350" rtl="0" algn="l">
              <a:spcBef>
                <a:spcPts val="592"/>
              </a:spcBef>
              <a:spcAft>
                <a:spcPts val="0"/>
              </a:spcAft>
              <a:buClr>
                <a:schemeClr val="dk1"/>
              </a:buClr>
              <a:buSzPct val="100000"/>
              <a:buNone/>
            </a:pPr>
            <a:r>
              <a:rPr lang="en-US"/>
              <a:t>Any other (Specify )</a:t>
            </a:r>
            <a:endParaRPr/>
          </a:p>
        </p:txBody>
      </p:sp>
    </p:spTree>
  </p:cSld>
  <p:clrMapOvr>
    <a:masterClrMapping/>
  </p:clrMapOvr>
</p:sld>
</file>

<file path=ppt/slides/slide1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1" name="Shape 1531"/>
        <p:cNvGrpSpPr/>
        <p:nvPr/>
      </p:nvGrpSpPr>
      <p:grpSpPr>
        <a:xfrm>
          <a:off x="0" y="0"/>
          <a:ext cx="0" cy="0"/>
          <a:chOff x="0" y="0"/>
          <a:chExt cx="0" cy="0"/>
        </a:xfrm>
      </p:grpSpPr>
      <p:sp>
        <p:nvSpPr>
          <p:cNvPr id="1532" name="Google Shape;1532;p17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1533" name="Google Shape;1533;p17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92500" lnSpcReduction="10000"/>
          </a:bodyPr>
          <a:lstStyle/>
          <a:p>
            <a:pPr indent="-342900" lvl="0" marL="342900" rtl="0" algn="l">
              <a:spcBef>
                <a:spcPts val="0"/>
              </a:spcBef>
              <a:spcAft>
                <a:spcPts val="0"/>
              </a:spcAft>
              <a:buClr>
                <a:schemeClr val="dk1"/>
              </a:buClr>
              <a:buSzPct val="100000"/>
              <a:buNone/>
            </a:pPr>
            <a:r>
              <a:rPr lang="en-US"/>
              <a:t>12) Which  do you think is the most striking media to advertise Sony CTV?</a:t>
            </a:r>
            <a:endParaRPr/>
          </a:p>
          <a:p>
            <a:pPr indent="-342900" lvl="0" marL="342900" rtl="0" algn="l">
              <a:spcBef>
                <a:spcPts val="592"/>
              </a:spcBef>
              <a:spcAft>
                <a:spcPts val="0"/>
              </a:spcAft>
              <a:buClr>
                <a:schemeClr val="dk1"/>
              </a:buClr>
              <a:buSzPct val="100000"/>
              <a:buNone/>
            </a:pPr>
            <a:r>
              <a:rPr lang="en-US"/>
              <a:t>[  ]		Newspaper</a:t>
            </a:r>
            <a:endParaRPr/>
          </a:p>
          <a:p>
            <a:pPr indent="-342900" lvl="0" marL="342900" rtl="0" algn="l">
              <a:spcBef>
                <a:spcPts val="592"/>
              </a:spcBef>
              <a:spcAft>
                <a:spcPts val="0"/>
              </a:spcAft>
              <a:buClr>
                <a:schemeClr val="dk1"/>
              </a:buClr>
              <a:buSzPct val="100000"/>
              <a:buNone/>
            </a:pPr>
            <a:r>
              <a:rPr lang="en-US"/>
              <a:t>[  ]		Magazines</a:t>
            </a:r>
            <a:endParaRPr/>
          </a:p>
          <a:p>
            <a:pPr indent="-342900" lvl="0" marL="342900" rtl="0" algn="l">
              <a:spcBef>
                <a:spcPts val="592"/>
              </a:spcBef>
              <a:spcAft>
                <a:spcPts val="0"/>
              </a:spcAft>
              <a:buClr>
                <a:schemeClr val="dk1"/>
              </a:buClr>
              <a:buSzPct val="100000"/>
              <a:buNone/>
            </a:pPr>
            <a:r>
              <a:rPr lang="en-US"/>
              <a:t>[  ]		TV</a:t>
            </a:r>
            <a:endParaRPr/>
          </a:p>
          <a:p>
            <a:pPr indent="-342900" lvl="0" marL="342900" rtl="0" algn="l">
              <a:spcBef>
                <a:spcPts val="592"/>
              </a:spcBef>
              <a:spcAft>
                <a:spcPts val="0"/>
              </a:spcAft>
              <a:buClr>
                <a:schemeClr val="dk1"/>
              </a:buClr>
              <a:buSzPct val="100000"/>
              <a:buNone/>
            </a:pPr>
            <a:r>
              <a:rPr lang="en-US"/>
              <a:t>[  ]		The Internet</a:t>
            </a:r>
            <a:endParaRPr/>
          </a:p>
          <a:p>
            <a:pPr indent="-342900" lvl="0" marL="342900" rtl="0" algn="l">
              <a:spcBef>
                <a:spcPts val="592"/>
              </a:spcBef>
              <a:spcAft>
                <a:spcPts val="0"/>
              </a:spcAft>
              <a:buClr>
                <a:schemeClr val="dk1"/>
              </a:buClr>
              <a:buSzPct val="100000"/>
              <a:buNone/>
            </a:pPr>
            <a:r>
              <a:rPr lang="en-US"/>
              <a:t>[  ]		Hoarding</a:t>
            </a:r>
            <a:endParaRPr/>
          </a:p>
          <a:p>
            <a:pPr indent="-342900" lvl="0" marL="342900" rtl="0" algn="l">
              <a:spcBef>
                <a:spcPts val="592"/>
              </a:spcBef>
              <a:spcAft>
                <a:spcPts val="0"/>
              </a:spcAft>
              <a:buClr>
                <a:schemeClr val="dk1"/>
              </a:buClr>
              <a:buSzPct val="100000"/>
              <a:buNone/>
            </a:pPr>
            <a:r>
              <a:rPr lang="en-US"/>
              <a:t>[  ]		Radio</a:t>
            </a:r>
            <a:endParaRPr/>
          </a:p>
          <a:p>
            <a:pPr indent="-342900" lvl="0" marL="342900" rtl="0" algn="l">
              <a:spcBef>
                <a:spcPts val="592"/>
              </a:spcBef>
              <a:spcAft>
                <a:spcPts val="0"/>
              </a:spcAft>
              <a:buClr>
                <a:schemeClr val="dk1"/>
              </a:buClr>
              <a:buSzPct val="100000"/>
              <a:buNone/>
            </a:pPr>
            <a:r>
              <a:rPr lang="en-US"/>
              <a:t>Other Specify?		</a:t>
            </a:r>
            <a:endParaRPr/>
          </a:p>
        </p:txBody>
      </p:sp>
    </p:spTree>
  </p:cSld>
  <p:clrMapOvr>
    <a:masterClrMapping/>
  </p:clrMapOvr>
</p:sld>
</file>

<file path=ppt/slides/slide1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7" name="Shape 1537"/>
        <p:cNvGrpSpPr/>
        <p:nvPr/>
      </p:nvGrpSpPr>
      <p:grpSpPr>
        <a:xfrm>
          <a:off x="0" y="0"/>
          <a:ext cx="0" cy="0"/>
          <a:chOff x="0" y="0"/>
          <a:chExt cx="0" cy="0"/>
        </a:xfrm>
      </p:grpSpPr>
      <p:sp>
        <p:nvSpPr>
          <p:cNvPr id="1538" name="Google Shape;1538;p17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1539" name="Google Shape;1539;p176"/>
          <p:cNvSpPr txBox="1"/>
          <p:nvPr>
            <p:ph idx="1" type="body"/>
          </p:nvPr>
        </p:nvSpPr>
        <p:spPr>
          <a:xfrm>
            <a:off x="0" y="1600200"/>
            <a:ext cx="8915400" cy="4953000"/>
          </a:xfrm>
          <a:prstGeom prst="rect">
            <a:avLst/>
          </a:prstGeom>
          <a:noFill/>
          <a:ln>
            <a:noFill/>
          </a:ln>
        </p:spPr>
        <p:txBody>
          <a:bodyPr anchorCtr="0" anchor="t" bIns="45700" lIns="91425" spcFirstLastPara="1" rIns="91425" wrap="square" tIns="45700">
            <a:normAutofit fontScale="92500" lnSpcReduction="20000"/>
          </a:bodyPr>
          <a:lstStyle/>
          <a:p>
            <a:pPr indent="-342900" lvl="0" marL="342900" rtl="0" algn="l">
              <a:spcBef>
                <a:spcPts val="0"/>
              </a:spcBef>
              <a:spcAft>
                <a:spcPts val="0"/>
              </a:spcAft>
              <a:buClr>
                <a:schemeClr val="dk1"/>
              </a:buClr>
              <a:buSzPct val="100000"/>
              <a:buNone/>
            </a:pPr>
            <a:r>
              <a:rPr lang="en-US"/>
              <a:t>13) Do the various schemes/ promotional activities affect your purchase plans?</a:t>
            </a:r>
            <a:endParaRPr/>
          </a:p>
          <a:p>
            <a:pPr indent="-342900" lvl="0" marL="342900" rtl="0" algn="l">
              <a:spcBef>
                <a:spcPts val="592"/>
              </a:spcBef>
              <a:spcAft>
                <a:spcPts val="0"/>
              </a:spcAft>
              <a:buClr>
                <a:schemeClr val="dk1"/>
              </a:buClr>
              <a:buSzPct val="100000"/>
              <a:buNone/>
            </a:pPr>
            <a:r>
              <a:rPr lang="en-US"/>
              <a:t>[  ]		Yes</a:t>
            </a:r>
            <a:endParaRPr/>
          </a:p>
          <a:p>
            <a:pPr indent="-342900" lvl="0" marL="342900" rtl="0" algn="l">
              <a:spcBef>
                <a:spcPts val="592"/>
              </a:spcBef>
              <a:spcAft>
                <a:spcPts val="0"/>
              </a:spcAft>
              <a:buClr>
                <a:schemeClr val="dk1"/>
              </a:buClr>
              <a:buSzPct val="100000"/>
              <a:buNone/>
            </a:pPr>
            <a:r>
              <a:rPr lang="en-US"/>
              <a:t>[  ]		No</a:t>
            </a:r>
            <a:endParaRPr/>
          </a:p>
          <a:p>
            <a:pPr indent="-342900" lvl="0" marL="342900" rtl="0" algn="l">
              <a:spcBef>
                <a:spcPts val="592"/>
              </a:spcBef>
              <a:spcAft>
                <a:spcPts val="0"/>
              </a:spcAft>
              <a:buClr>
                <a:schemeClr val="dk1"/>
              </a:buClr>
              <a:buSzPct val="100000"/>
              <a:buNone/>
            </a:pPr>
            <a:r>
              <a:rPr lang="en-US"/>
              <a:t>14) If you go for re-purchase of TV , will you prefer Sony Colour TV? (For Non-Users)</a:t>
            </a:r>
            <a:endParaRPr/>
          </a:p>
          <a:p>
            <a:pPr indent="-342900" lvl="0" marL="342900" rtl="0" algn="l">
              <a:spcBef>
                <a:spcPts val="592"/>
              </a:spcBef>
              <a:spcAft>
                <a:spcPts val="0"/>
              </a:spcAft>
              <a:buClr>
                <a:schemeClr val="dk1"/>
              </a:buClr>
              <a:buSzPct val="100000"/>
              <a:buNone/>
            </a:pPr>
            <a:r>
              <a:rPr lang="en-US"/>
              <a:t>[  ]		Yes</a:t>
            </a:r>
            <a:endParaRPr/>
          </a:p>
          <a:p>
            <a:pPr indent="-342900" lvl="0" marL="342900" rtl="0" algn="l">
              <a:spcBef>
                <a:spcPts val="592"/>
              </a:spcBef>
              <a:spcAft>
                <a:spcPts val="0"/>
              </a:spcAft>
              <a:buClr>
                <a:schemeClr val="dk1"/>
              </a:buClr>
              <a:buSzPct val="100000"/>
              <a:buNone/>
            </a:pPr>
            <a:r>
              <a:rPr lang="en-US"/>
              <a:t>[  ]		No</a:t>
            </a:r>
            <a:endParaRPr/>
          </a:p>
          <a:p>
            <a:pPr indent="-342900" lvl="0" marL="342900" rtl="0" algn="l">
              <a:spcBef>
                <a:spcPts val="592"/>
              </a:spcBef>
              <a:spcAft>
                <a:spcPts val="0"/>
              </a:spcAft>
              <a:buClr>
                <a:schemeClr val="dk1"/>
              </a:buClr>
              <a:buSzPct val="100000"/>
              <a:buNone/>
            </a:pPr>
            <a:r>
              <a:rPr lang="en-US"/>
              <a:t>15. Do you agree or disagree with the punch line of Sony- [  ] Yes		[  ]</a:t>
            </a:r>
            <a:endParaRPr/>
          </a:p>
          <a:p>
            <a:pPr indent="-342900" lvl="0" marL="342900" rtl="0" algn="l">
              <a:spcBef>
                <a:spcPts val="592"/>
              </a:spcBef>
              <a:spcAft>
                <a:spcPts val="0"/>
              </a:spcAft>
              <a:buClr>
                <a:schemeClr val="dk1"/>
              </a:buClr>
              <a:buSzPct val="100000"/>
              <a:buNone/>
            </a:pPr>
            <a:r>
              <a:rPr lang="en-US"/>
              <a:t>Reason Why?</a:t>
            </a:r>
            <a:endParaRPr/>
          </a:p>
        </p:txBody>
      </p:sp>
    </p:spTree>
  </p:cSld>
  <p:clrMapOvr>
    <a:masterClrMapping/>
  </p:clrMapOvr>
</p:sld>
</file>

<file path=ppt/slides/slide1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3" name="Shape 1543"/>
        <p:cNvGrpSpPr/>
        <p:nvPr/>
      </p:nvGrpSpPr>
      <p:grpSpPr>
        <a:xfrm>
          <a:off x="0" y="0"/>
          <a:ext cx="0" cy="0"/>
          <a:chOff x="0" y="0"/>
          <a:chExt cx="0" cy="0"/>
        </a:xfrm>
      </p:grpSpPr>
      <p:sp>
        <p:nvSpPr>
          <p:cNvPr id="1544" name="Google Shape;1544;p17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u="sng"/>
              <a:t>A word About Yourself</a:t>
            </a:r>
            <a:endParaRPr/>
          </a:p>
        </p:txBody>
      </p:sp>
      <p:sp>
        <p:nvSpPr>
          <p:cNvPr id="1545" name="Google Shape;1545;p177"/>
          <p:cNvSpPr txBox="1"/>
          <p:nvPr>
            <p:ph idx="1" type="body"/>
          </p:nvPr>
        </p:nvSpPr>
        <p:spPr>
          <a:xfrm>
            <a:off x="228600" y="1600200"/>
            <a:ext cx="8763000" cy="5029200"/>
          </a:xfrm>
          <a:prstGeom prst="rect">
            <a:avLst/>
          </a:prstGeom>
          <a:noFill/>
          <a:ln>
            <a:noFill/>
          </a:ln>
        </p:spPr>
        <p:txBody>
          <a:bodyPr anchorCtr="0" anchor="t" bIns="45700" lIns="91425" spcFirstLastPara="1" rIns="91425" wrap="square" tIns="45700">
            <a:normAutofit fontScale="77500" lnSpcReduction="20000"/>
          </a:bodyPr>
          <a:lstStyle/>
          <a:p>
            <a:pPr indent="-342900" lvl="0" marL="342900" rtl="0" algn="l">
              <a:spcBef>
                <a:spcPts val="0"/>
              </a:spcBef>
              <a:spcAft>
                <a:spcPts val="0"/>
              </a:spcAft>
              <a:buClr>
                <a:schemeClr val="dk1"/>
              </a:buClr>
              <a:buSzPct val="100000"/>
              <a:buNone/>
            </a:pPr>
            <a:r>
              <a:rPr lang="en-US"/>
              <a:t>Name:</a:t>
            </a:r>
            <a:endParaRPr/>
          </a:p>
          <a:p>
            <a:pPr indent="-342900" lvl="0" marL="342900" rtl="0" algn="l">
              <a:spcBef>
                <a:spcPts val="496"/>
              </a:spcBef>
              <a:spcAft>
                <a:spcPts val="0"/>
              </a:spcAft>
              <a:buClr>
                <a:schemeClr val="dk1"/>
              </a:buClr>
              <a:buSzPct val="100000"/>
              <a:buNone/>
            </a:pPr>
            <a:r>
              <a:rPr lang="en-US"/>
              <a:t>Address:</a:t>
            </a:r>
            <a:endParaRPr/>
          </a:p>
          <a:p>
            <a:pPr indent="-342900" lvl="0" marL="342900" rtl="0" algn="l">
              <a:spcBef>
                <a:spcPts val="496"/>
              </a:spcBef>
              <a:spcAft>
                <a:spcPts val="0"/>
              </a:spcAft>
              <a:buClr>
                <a:schemeClr val="dk1"/>
              </a:buClr>
              <a:buSzPct val="100000"/>
              <a:buNone/>
            </a:pPr>
            <a:r>
              <a:t/>
            </a:r>
            <a:endParaRPr/>
          </a:p>
          <a:p>
            <a:pPr indent="-342900" lvl="0" marL="342900" rtl="0" algn="l">
              <a:spcBef>
                <a:spcPts val="496"/>
              </a:spcBef>
              <a:spcAft>
                <a:spcPts val="0"/>
              </a:spcAft>
              <a:buClr>
                <a:schemeClr val="dk1"/>
              </a:buClr>
              <a:buSzPct val="100000"/>
              <a:buNone/>
            </a:pPr>
            <a:r>
              <a:rPr lang="en-US"/>
              <a:t>Age- (a)  18-25  (b) 26-30 (c) 31-40 (d) Above 40</a:t>
            </a:r>
            <a:endParaRPr/>
          </a:p>
          <a:p>
            <a:pPr indent="-342900" lvl="0" marL="342900" rtl="0" algn="l">
              <a:spcBef>
                <a:spcPts val="496"/>
              </a:spcBef>
              <a:spcAft>
                <a:spcPts val="0"/>
              </a:spcAft>
              <a:buClr>
                <a:schemeClr val="dk1"/>
              </a:buClr>
              <a:buSzPct val="100000"/>
              <a:buNone/>
            </a:pPr>
            <a:r>
              <a:rPr lang="en-US"/>
              <a:t>Occupation- Student/Service/Business/Any other Specify---------------------</a:t>
            </a:r>
            <a:endParaRPr/>
          </a:p>
          <a:p>
            <a:pPr indent="-342900" lvl="0" marL="342900" rtl="0" algn="l">
              <a:spcBef>
                <a:spcPts val="496"/>
              </a:spcBef>
              <a:spcAft>
                <a:spcPts val="0"/>
              </a:spcAft>
              <a:buClr>
                <a:schemeClr val="dk1"/>
              </a:buClr>
              <a:buSzPct val="100000"/>
              <a:buNone/>
            </a:pPr>
            <a:r>
              <a:rPr lang="en-US"/>
              <a:t>Gender: Male [  ]       Female [  ]</a:t>
            </a:r>
            <a:endParaRPr/>
          </a:p>
          <a:p>
            <a:pPr indent="-342900" lvl="0" marL="342900" rtl="0" algn="l">
              <a:spcBef>
                <a:spcPts val="496"/>
              </a:spcBef>
              <a:spcAft>
                <a:spcPts val="0"/>
              </a:spcAft>
              <a:buClr>
                <a:schemeClr val="dk1"/>
              </a:buClr>
              <a:buSzPct val="100000"/>
              <a:buNone/>
            </a:pPr>
            <a:r>
              <a:rPr lang="en-US"/>
              <a:t>Annual Income- 1) &lt; 100000</a:t>
            </a:r>
            <a:endParaRPr/>
          </a:p>
          <a:p>
            <a:pPr indent="-342900" lvl="0" marL="342900" rtl="0" algn="l">
              <a:spcBef>
                <a:spcPts val="496"/>
              </a:spcBef>
              <a:spcAft>
                <a:spcPts val="0"/>
              </a:spcAft>
              <a:buClr>
                <a:schemeClr val="dk1"/>
              </a:buClr>
              <a:buSzPct val="100000"/>
              <a:buNone/>
            </a:pPr>
            <a:r>
              <a:rPr lang="en-US"/>
              <a:t>			        2) 100000-150000</a:t>
            </a:r>
            <a:endParaRPr/>
          </a:p>
          <a:p>
            <a:pPr indent="-342900" lvl="0" marL="342900" rtl="0" algn="l">
              <a:spcBef>
                <a:spcPts val="496"/>
              </a:spcBef>
              <a:spcAft>
                <a:spcPts val="0"/>
              </a:spcAft>
              <a:buClr>
                <a:schemeClr val="dk1"/>
              </a:buClr>
              <a:buSzPct val="100000"/>
              <a:buNone/>
            </a:pPr>
            <a:r>
              <a:rPr lang="en-US"/>
              <a:t>			        3) 150001- 200000</a:t>
            </a:r>
            <a:endParaRPr/>
          </a:p>
          <a:p>
            <a:pPr indent="-342900" lvl="0" marL="342900" rtl="0" algn="l">
              <a:spcBef>
                <a:spcPts val="496"/>
              </a:spcBef>
              <a:spcAft>
                <a:spcPts val="0"/>
              </a:spcAft>
              <a:buClr>
                <a:schemeClr val="dk1"/>
              </a:buClr>
              <a:buSzPct val="100000"/>
              <a:buNone/>
            </a:pPr>
            <a:r>
              <a:rPr lang="en-US"/>
              <a:t>			        4) 200001-250000</a:t>
            </a:r>
            <a:endParaRPr/>
          </a:p>
          <a:p>
            <a:pPr indent="-342900" lvl="0" marL="342900" rtl="0" algn="l">
              <a:spcBef>
                <a:spcPts val="496"/>
              </a:spcBef>
              <a:spcAft>
                <a:spcPts val="0"/>
              </a:spcAft>
              <a:buClr>
                <a:schemeClr val="dk1"/>
              </a:buClr>
              <a:buSzPct val="100000"/>
              <a:buNone/>
            </a:pPr>
            <a:r>
              <a:rPr lang="en-US"/>
              <a:t>			        5) 250001-300000</a:t>
            </a:r>
            <a:endParaRPr/>
          </a:p>
          <a:p>
            <a:pPr indent="-342900" lvl="0" marL="342900" rtl="0" algn="l">
              <a:spcBef>
                <a:spcPts val="496"/>
              </a:spcBef>
              <a:spcAft>
                <a:spcPts val="0"/>
              </a:spcAft>
              <a:buClr>
                <a:schemeClr val="dk1"/>
              </a:buClr>
              <a:buSzPct val="100000"/>
              <a:buNone/>
            </a:pPr>
            <a:r>
              <a:rPr lang="en-US"/>
              <a:t>			        6) &gt; 300000</a:t>
            </a:r>
            <a:endParaRPr/>
          </a:p>
          <a:p>
            <a:pPr indent="-342900" lvl="0" marL="342900" rtl="0" algn="l">
              <a:spcBef>
                <a:spcPts val="496"/>
              </a:spcBef>
              <a:spcAft>
                <a:spcPts val="0"/>
              </a:spcAft>
              <a:buClr>
                <a:schemeClr val="dk1"/>
              </a:buClr>
              <a:buSzPct val="100000"/>
              <a:buNone/>
            </a:pPr>
            <a:r>
              <a:t/>
            </a:r>
            <a:endParaRPr/>
          </a:p>
        </p:txBody>
      </p:sp>
    </p:spTree>
  </p:cSld>
  <p:clrMapOvr>
    <a:masterClrMapping/>
  </p:clrMapOvr>
</p:sld>
</file>

<file path=ppt/slides/slide1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9" name="Shape 1549"/>
        <p:cNvGrpSpPr/>
        <p:nvPr/>
      </p:nvGrpSpPr>
      <p:grpSpPr>
        <a:xfrm>
          <a:off x="0" y="0"/>
          <a:ext cx="0" cy="0"/>
          <a:chOff x="0" y="0"/>
          <a:chExt cx="0" cy="0"/>
        </a:xfrm>
      </p:grpSpPr>
      <p:sp>
        <p:nvSpPr>
          <p:cNvPr id="1550" name="Google Shape;1550;p17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Questionnaire for Dealers/Retailers</a:t>
            </a:r>
            <a:endParaRPr/>
          </a:p>
        </p:txBody>
      </p:sp>
      <p:sp>
        <p:nvSpPr>
          <p:cNvPr id="1551" name="Google Shape;1551;p17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None/>
            </a:pPr>
            <a:r>
              <a:rPr lang="en-US"/>
              <a:t>Date-						Q.N0.-----</a:t>
            </a:r>
            <a:endParaRPr/>
          </a:p>
          <a:p>
            <a:pPr indent="-342900" lvl="0" marL="342900" rtl="0" algn="l">
              <a:spcBef>
                <a:spcPts val="640"/>
              </a:spcBef>
              <a:spcAft>
                <a:spcPts val="0"/>
              </a:spcAft>
              <a:buClr>
                <a:schemeClr val="dk1"/>
              </a:buClr>
              <a:buSzPts val="3200"/>
              <a:buNone/>
            </a:pPr>
            <a:r>
              <a:rPr lang="en-US"/>
              <a:t>Dear Sir/Madam,</a:t>
            </a:r>
            <a:endParaRPr/>
          </a:p>
          <a:p>
            <a:pPr indent="-342900" lvl="0" marL="342900" rtl="0" algn="just">
              <a:spcBef>
                <a:spcPts val="640"/>
              </a:spcBef>
              <a:spcAft>
                <a:spcPts val="0"/>
              </a:spcAft>
              <a:buClr>
                <a:schemeClr val="dk1"/>
              </a:buClr>
              <a:buSzPts val="3200"/>
              <a:buNone/>
            </a:pPr>
            <a:r>
              <a:rPr lang="en-US"/>
              <a:t>	We the students of PG-DBDA are conducting a market research to know Customer’s brand perception in the color TV segment. Kindly extend your cooperation in filling this Questionnaire and enable us in doing the research successfully.</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1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5" name="Shape 1555"/>
        <p:cNvGrpSpPr/>
        <p:nvPr/>
      </p:nvGrpSpPr>
      <p:grpSpPr>
        <a:xfrm>
          <a:off x="0" y="0"/>
          <a:ext cx="0" cy="0"/>
          <a:chOff x="0" y="0"/>
          <a:chExt cx="0" cy="0"/>
        </a:xfrm>
      </p:grpSpPr>
      <p:sp>
        <p:nvSpPr>
          <p:cNvPr id="1556" name="Google Shape;1556;p17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1557" name="Google Shape;1557;p17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85000" lnSpcReduction="20000"/>
          </a:bodyPr>
          <a:lstStyle/>
          <a:p>
            <a:pPr indent="-514350" lvl="0" marL="514350" rtl="0" algn="l">
              <a:spcBef>
                <a:spcPts val="0"/>
              </a:spcBef>
              <a:spcAft>
                <a:spcPts val="0"/>
              </a:spcAft>
              <a:buClr>
                <a:schemeClr val="dk1"/>
              </a:buClr>
              <a:buSzPct val="100000"/>
              <a:buNone/>
            </a:pPr>
            <a:r>
              <a:rPr lang="en-US">
                <a:latin typeface="Times New Roman"/>
                <a:ea typeface="Times New Roman"/>
                <a:cs typeface="Times New Roman"/>
                <a:sym typeface="Times New Roman"/>
              </a:rPr>
              <a:t>1) . What influences your consumer ‘s decision to purchase a  Sony colour TV(Rank the following in order of preference)- 1- Best, 2- Next Best , and so on.</a:t>
            </a:r>
            <a:endParaRPr/>
          </a:p>
          <a:p>
            <a:pPr indent="-514350" lvl="0" marL="514350" rtl="0" algn="l">
              <a:spcBef>
                <a:spcPts val="544"/>
              </a:spcBef>
              <a:spcAft>
                <a:spcPts val="0"/>
              </a:spcAft>
              <a:buClr>
                <a:schemeClr val="dk1"/>
              </a:buClr>
              <a:buSzPct val="100000"/>
              <a:buNone/>
            </a:pPr>
            <a:r>
              <a:rPr lang="en-US">
                <a:latin typeface="Times New Roman"/>
                <a:ea typeface="Times New Roman"/>
                <a:cs typeface="Times New Roman"/>
                <a:sym typeface="Times New Roman"/>
              </a:rPr>
              <a:t>---Aesthetics/Appearance</a:t>
            </a:r>
            <a:endParaRPr/>
          </a:p>
          <a:p>
            <a:pPr indent="-514350" lvl="0" marL="514350" rtl="0" algn="l">
              <a:spcBef>
                <a:spcPts val="544"/>
              </a:spcBef>
              <a:spcAft>
                <a:spcPts val="0"/>
              </a:spcAft>
              <a:buClr>
                <a:schemeClr val="dk1"/>
              </a:buClr>
              <a:buSzPct val="100000"/>
              <a:buNone/>
            </a:pPr>
            <a:r>
              <a:rPr lang="en-US">
                <a:latin typeface="Times New Roman"/>
                <a:ea typeface="Times New Roman"/>
                <a:cs typeface="Times New Roman"/>
                <a:sym typeface="Times New Roman"/>
              </a:rPr>
              <a:t>--- Price</a:t>
            </a:r>
            <a:endParaRPr/>
          </a:p>
          <a:p>
            <a:pPr indent="-514350" lvl="0" marL="514350" rtl="0" algn="l">
              <a:spcBef>
                <a:spcPts val="544"/>
              </a:spcBef>
              <a:spcAft>
                <a:spcPts val="0"/>
              </a:spcAft>
              <a:buClr>
                <a:schemeClr val="dk1"/>
              </a:buClr>
              <a:buSzPct val="100000"/>
              <a:buNone/>
            </a:pPr>
            <a:r>
              <a:rPr lang="en-US">
                <a:latin typeface="Times New Roman"/>
                <a:ea typeface="Times New Roman"/>
                <a:cs typeface="Times New Roman"/>
                <a:sym typeface="Times New Roman"/>
              </a:rPr>
              <a:t>--- Brand Name</a:t>
            </a:r>
            <a:endParaRPr/>
          </a:p>
          <a:p>
            <a:pPr indent="-514350" lvl="0" marL="514350" rtl="0" algn="l">
              <a:spcBef>
                <a:spcPts val="544"/>
              </a:spcBef>
              <a:spcAft>
                <a:spcPts val="0"/>
              </a:spcAft>
              <a:buClr>
                <a:schemeClr val="dk1"/>
              </a:buClr>
              <a:buSzPct val="100000"/>
              <a:buNone/>
            </a:pPr>
            <a:r>
              <a:rPr lang="en-US">
                <a:latin typeface="Times New Roman"/>
                <a:ea typeface="Times New Roman"/>
                <a:cs typeface="Times New Roman"/>
                <a:sym typeface="Times New Roman"/>
              </a:rPr>
              <a:t>--- Reliability </a:t>
            </a:r>
            <a:endParaRPr/>
          </a:p>
          <a:p>
            <a:pPr indent="-514350" lvl="0" marL="514350" rtl="0" algn="l">
              <a:spcBef>
                <a:spcPts val="544"/>
              </a:spcBef>
              <a:spcAft>
                <a:spcPts val="0"/>
              </a:spcAft>
              <a:buClr>
                <a:schemeClr val="dk1"/>
              </a:buClr>
              <a:buSzPct val="100000"/>
              <a:buNone/>
            </a:pPr>
            <a:r>
              <a:rPr lang="en-US">
                <a:latin typeface="Times New Roman"/>
                <a:ea typeface="Times New Roman"/>
                <a:cs typeface="Times New Roman"/>
                <a:sym typeface="Times New Roman"/>
              </a:rPr>
              <a:t>--- Performance</a:t>
            </a:r>
            <a:endParaRPr/>
          </a:p>
          <a:p>
            <a:pPr indent="-514350" lvl="0" marL="514350" rtl="0" algn="l">
              <a:spcBef>
                <a:spcPts val="544"/>
              </a:spcBef>
              <a:spcAft>
                <a:spcPts val="0"/>
              </a:spcAft>
              <a:buClr>
                <a:schemeClr val="dk1"/>
              </a:buClr>
              <a:buSzPct val="100000"/>
              <a:buNone/>
            </a:pPr>
            <a:r>
              <a:rPr lang="en-US">
                <a:latin typeface="Times New Roman"/>
                <a:ea typeface="Times New Roman"/>
                <a:cs typeface="Times New Roman"/>
                <a:sym typeface="Times New Roman"/>
              </a:rPr>
              <a:t>--- Advertisement </a:t>
            </a:r>
            <a:endParaRPr/>
          </a:p>
          <a:p>
            <a:pPr indent="-514350" lvl="0" marL="514350" rtl="0" algn="l">
              <a:spcBef>
                <a:spcPts val="544"/>
              </a:spcBef>
              <a:spcAft>
                <a:spcPts val="0"/>
              </a:spcAft>
              <a:buClr>
                <a:schemeClr val="dk1"/>
              </a:buClr>
              <a:buSzPct val="100000"/>
              <a:buNone/>
            </a:pPr>
            <a:r>
              <a:rPr lang="en-US">
                <a:latin typeface="Times New Roman"/>
                <a:ea typeface="Times New Roman"/>
                <a:cs typeface="Times New Roman"/>
                <a:sym typeface="Times New Roman"/>
              </a:rPr>
              <a:t>----After Sales Service</a:t>
            </a:r>
            <a:endParaRPr/>
          </a:p>
          <a:p>
            <a:pPr indent="-514350" lvl="0" marL="514350" rtl="0" algn="l">
              <a:spcBef>
                <a:spcPts val="544"/>
              </a:spcBef>
              <a:spcAft>
                <a:spcPts val="0"/>
              </a:spcAft>
              <a:buClr>
                <a:schemeClr val="dk1"/>
              </a:buClr>
              <a:buSzPct val="100000"/>
              <a:buNone/>
            </a:pPr>
            <a:r>
              <a:rPr lang="en-US">
                <a:latin typeface="Times New Roman"/>
                <a:ea typeface="Times New Roman"/>
                <a:cs typeface="Times New Roman"/>
                <a:sym typeface="Times New Roman"/>
              </a:rPr>
              <a:t>---- Others</a:t>
            </a:r>
            <a:endParaRPr/>
          </a:p>
          <a:p>
            <a:pPr indent="-170180" lvl="0" marL="342900" rtl="0" algn="l">
              <a:spcBef>
                <a:spcPts val="544"/>
              </a:spcBef>
              <a:spcAft>
                <a:spcPts val="0"/>
              </a:spcAft>
              <a:buClr>
                <a:schemeClr val="dk1"/>
              </a:buClr>
              <a:buSzPct val="100000"/>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242" name="Google Shape;242;p1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FF0000"/>
              </a:buClr>
              <a:buSzPts val="3200"/>
              <a:buNone/>
            </a:pPr>
            <a:r>
              <a:rPr b="1" lang="en-US">
                <a:solidFill>
                  <a:srgbClr val="FF0000"/>
                </a:solidFill>
              </a:rPr>
              <a:t>Simulation and Risk Analysis</a:t>
            </a:r>
            <a:r>
              <a:rPr lang="en-US">
                <a:solidFill>
                  <a:srgbClr val="FF0000"/>
                </a:solidFill>
              </a:rPr>
              <a:t>: </a:t>
            </a:r>
            <a:endParaRPr/>
          </a:p>
          <a:p>
            <a:pPr indent="-342900" lvl="0" marL="342900" rtl="0" algn="just">
              <a:spcBef>
                <a:spcPts val="640"/>
              </a:spcBef>
              <a:spcAft>
                <a:spcPts val="0"/>
              </a:spcAft>
              <a:buClr>
                <a:schemeClr val="dk1"/>
              </a:buClr>
              <a:buSzPts val="3200"/>
              <a:buChar char="•"/>
            </a:pPr>
            <a:r>
              <a:rPr lang="en-US"/>
              <a:t>It relies on spreadsheet models and statistical analysis to examine the impacts of uncertainty in the estimates and their potential interaction with one another on the output variable of interest. </a:t>
            </a:r>
            <a:endParaRPr/>
          </a:p>
          <a:p>
            <a:pPr indent="-139700" lvl="0" marL="342900" rtl="0" algn="l">
              <a:spcBef>
                <a:spcPts val="640"/>
              </a:spcBef>
              <a:spcAft>
                <a:spcPts val="0"/>
              </a:spcAft>
              <a:buClr>
                <a:schemeClr val="dk1"/>
              </a:buClr>
              <a:buSzPts val="3200"/>
              <a:buNone/>
            </a:pPr>
            <a:r>
              <a:t/>
            </a:r>
            <a:endParaRPr>
              <a:solidFill>
                <a:srgbClr val="FF0000"/>
              </a:solidFill>
            </a:endParaRPr>
          </a:p>
        </p:txBody>
      </p:sp>
    </p:spTree>
  </p:cSld>
  <p:clrMapOvr>
    <a:masterClrMapping/>
  </p:clrMapOvr>
</p:sld>
</file>

<file path=ppt/slides/slide1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1" name="Shape 1561"/>
        <p:cNvGrpSpPr/>
        <p:nvPr/>
      </p:nvGrpSpPr>
      <p:grpSpPr>
        <a:xfrm>
          <a:off x="0" y="0"/>
          <a:ext cx="0" cy="0"/>
          <a:chOff x="0" y="0"/>
          <a:chExt cx="0" cy="0"/>
        </a:xfrm>
      </p:grpSpPr>
      <p:sp>
        <p:nvSpPr>
          <p:cNvPr id="1562" name="Google Shape;1562;p180"/>
          <p:cNvSpPr txBox="1"/>
          <p:nvPr>
            <p:ph type="title"/>
          </p:nvPr>
        </p:nvSpPr>
        <p:spPr>
          <a:xfrm>
            <a:off x="457200" y="274638"/>
            <a:ext cx="8229600" cy="639762"/>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t/>
            </a:r>
            <a:endParaRPr/>
          </a:p>
        </p:txBody>
      </p:sp>
      <p:sp>
        <p:nvSpPr>
          <p:cNvPr id="1563" name="Google Shape;1563;p180"/>
          <p:cNvSpPr txBox="1"/>
          <p:nvPr>
            <p:ph idx="1" type="body"/>
          </p:nvPr>
        </p:nvSpPr>
        <p:spPr>
          <a:xfrm>
            <a:off x="0" y="1066800"/>
            <a:ext cx="9144000" cy="5791200"/>
          </a:xfrm>
          <a:prstGeom prst="rect">
            <a:avLst/>
          </a:prstGeom>
          <a:noFill/>
          <a:ln>
            <a:noFill/>
          </a:ln>
        </p:spPr>
        <p:txBody>
          <a:bodyPr anchorCtr="0" anchor="t" bIns="45700" lIns="91425" spcFirstLastPara="1" rIns="91425" wrap="square" tIns="45700">
            <a:normAutofit fontScale="77500" lnSpcReduction="20000"/>
          </a:bodyPr>
          <a:lstStyle/>
          <a:p>
            <a:pPr indent="-342900" lvl="0" marL="342900" rtl="0" algn="l">
              <a:spcBef>
                <a:spcPts val="0"/>
              </a:spcBef>
              <a:spcAft>
                <a:spcPts val="0"/>
              </a:spcAft>
              <a:buClr>
                <a:schemeClr val="dk1"/>
              </a:buClr>
              <a:buSzPct val="100000"/>
              <a:buNone/>
            </a:pPr>
            <a:r>
              <a:rPr lang="en-US"/>
              <a:t>2) Which size of Sony Colour TV do the customers purchase the most</a:t>
            </a:r>
            <a:endParaRPr/>
          </a:p>
          <a:p>
            <a:pPr indent="-342900" lvl="0" marL="342900" rtl="0" algn="l">
              <a:spcBef>
                <a:spcPts val="496"/>
              </a:spcBef>
              <a:spcAft>
                <a:spcPts val="0"/>
              </a:spcAft>
              <a:buClr>
                <a:schemeClr val="dk1"/>
              </a:buClr>
              <a:buSzPct val="100000"/>
              <a:buNone/>
            </a:pPr>
            <a:r>
              <a:rPr lang="en-US"/>
              <a:t>[  ] 14”	[  ] 20”	[  ] 21’’	[  ]25’’	[  ] 29’’</a:t>
            </a:r>
            <a:endParaRPr/>
          </a:p>
          <a:p>
            <a:pPr indent="-342900" lvl="0" marL="342900" rtl="0" algn="l">
              <a:spcBef>
                <a:spcPts val="496"/>
              </a:spcBef>
              <a:spcAft>
                <a:spcPts val="0"/>
              </a:spcAft>
              <a:buClr>
                <a:schemeClr val="dk1"/>
              </a:buClr>
              <a:buSzPct val="100000"/>
              <a:buNone/>
            </a:pPr>
            <a:r>
              <a:t/>
            </a:r>
            <a:endParaRPr/>
          </a:p>
          <a:p>
            <a:pPr indent="-342900" lvl="0" marL="342900" rtl="0" algn="l">
              <a:spcBef>
                <a:spcPts val="496"/>
              </a:spcBef>
              <a:spcAft>
                <a:spcPts val="0"/>
              </a:spcAft>
              <a:buClr>
                <a:schemeClr val="dk1"/>
              </a:buClr>
              <a:buSzPct val="100000"/>
              <a:buNone/>
            </a:pPr>
            <a:r>
              <a:rPr lang="en-US"/>
              <a:t>3)  Which Brand do you think is the toughest competitor to Sony?</a:t>
            </a:r>
            <a:endParaRPr/>
          </a:p>
          <a:p>
            <a:pPr indent="-342900" lvl="0" marL="342900" rtl="0" algn="l">
              <a:spcBef>
                <a:spcPts val="496"/>
              </a:spcBef>
              <a:spcAft>
                <a:spcPts val="0"/>
              </a:spcAft>
              <a:buClr>
                <a:schemeClr val="dk1"/>
              </a:buClr>
              <a:buSzPct val="100000"/>
              <a:buNone/>
            </a:pPr>
            <a:r>
              <a:rPr lang="en-US"/>
              <a:t>[  ]		Onida</a:t>
            </a:r>
            <a:endParaRPr/>
          </a:p>
          <a:p>
            <a:pPr indent="-342900" lvl="0" marL="342900" rtl="0" algn="l">
              <a:spcBef>
                <a:spcPts val="496"/>
              </a:spcBef>
              <a:spcAft>
                <a:spcPts val="0"/>
              </a:spcAft>
              <a:buClr>
                <a:schemeClr val="dk1"/>
              </a:buClr>
              <a:buSzPct val="100000"/>
              <a:buNone/>
            </a:pPr>
            <a:r>
              <a:rPr lang="en-US"/>
              <a:t>[  ]		Videocon</a:t>
            </a:r>
            <a:endParaRPr/>
          </a:p>
          <a:p>
            <a:pPr indent="-342900" lvl="0" marL="342900" rtl="0" algn="l">
              <a:spcBef>
                <a:spcPts val="496"/>
              </a:spcBef>
              <a:spcAft>
                <a:spcPts val="0"/>
              </a:spcAft>
              <a:buClr>
                <a:schemeClr val="dk1"/>
              </a:buClr>
              <a:buSzPct val="100000"/>
              <a:buNone/>
            </a:pPr>
            <a:r>
              <a:rPr lang="en-US"/>
              <a:t>[  ]		LG</a:t>
            </a:r>
            <a:endParaRPr/>
          </a:p>
          <a:p>
            <a:pPr indent="-342900" lvl="0" marL="342900" rtl="0" algn="l">
              <a:spcBef>
                <a:spcPts val="496"/>
              </a:spcBef>
              <a:spcAft>
                <a:spcPts val="0"/>
              </a:spcAft>
              <a:buClr>
                <a:schemeClr val="dk1"/>
              </a:buClr>
              <a:buSzPct val="100000"/>
              <a:buNone/>
            </a:pPr>
            <a:r>
              <a:rPr lang="en-US"/>
              <a:t>[  ]		Philips</a:t>
            </a:r>
            <a:endParaRPr/>
          </a:p>
          <a:p>
            <a:pPr indent="-342900" lvl="0" marL="342900" rtl="0" algn="l">
              <a:spcBef>
                <a:spcPts val="496"/>
              </a:spcBef>
              <a:spcAft>
                <a:spcPts val="0"/>
              </a:spcAft>
              <a:buClr>
                <a:schemeClr val="dk1"/>
              </a:buClr>
              <a:buSzPct val="100000"/>
              <a:buNone/>
            </a:pPr>
            <a:r>
              <a:rPr lang="en-US"/>
              <a:t>[  ]		Akai</a:t>
            </a:r>
            <a:endParaRPr/>
          </a:p>
          <a:p>
            <a:pPr indent="-342900" lvl="0" marL="342900" rtl="0" algn="l">
              <a:spcBef>
                <a:spcPts val="496"/>
              </a:spcBef>
              <a:spcAft>
                <a:spcPts val="0"/>
              </a:spcAft>
              <a:buClr>
                <a:schemeClr val="dk1"/>
              </a:buClr>
              <a:buSzPct val="100000"/>
              <a:buNone/>
            </a:pPr>
            <a:r>
              <a:rPr lang="en-US"/>
              <a:t>[  ]        Samsung</a:t>
            </a:r>
            <a:endParaRPr/>
          </a:p>
          <a:p>
            <a:pPr indent="-342900" lvl="0" marL="342900" rtl="0" algn="l">
              <a:spcBef>
                <a:spcPts val="496"/>
              </a:spcBef>
              <a:spcAft>
                <a:spcPts val="0"/>
              </a:spcAft>
              <a:buClr>
                <a:schemeClr val="dk1"/>
              </a:buClr>
              <a:buSzPct val="100000"/>
              <a:buNone/>
            </a:pPr>
            <a:r>
              <a:rPr lang="en-US"/>
              <a:t>[  ]	       Aiwa</a:t>
            </a:r>
            <a:endParaRPr/>
          </a:p>
          <a:p>
            <a:pPr indent="-342900" lvl="0" marL="342900" rtl="0" algn="l">
              <a:spcBef>
                <a:spcPts val="496"/>
              </a:spcBef>
              <a:spcAft>
                <a:spcPts val="0"/>
              </a:spcAft>
              <a:buClr>
                <a:schemeClr val="dk1"/>
              </a:buClr>
              <a:buSzPct val="100000"/>
              <a:buNone/>
            </a:pPr>
            <a:r>
              <a:rPr lang="en-US"/>
              <a:t>If any other Specify-----------------</a:t>
            </a:r>
            <a:endParaRPr/>
          </a:p>
          <a:p>
            <a:pPr indent="-342900" lvl="0" marL="342900" rtl="0" algn="l">
              <a:spcBef>
                <a:spcPts val="496"/>
              </a:spcBef>
              <a:spcAft>
                <a:spcPts val="0"/>
              </a:spcAft>
              <a:buClr>
                <a:schemeClr val="dk1"/>
              </a:buClr>
              <a:buSzPct val="100000"/>
              <a:buNone/>
            </a:pPr>
            <a:r>
              <a:t/>
            </a:r>
            <a:endParaRPr/>
          </a:p>
          <a:p>
            <a:pPr indent="-342900" lvl="0" marL="342900" rtl="0" algn="l">
              <a:spcBef>
                <a:spcPts val="496"/>
              </a:spcBef>
              <a:spcAft>
                <a:spcPts val="0"/>
              </a:spcAft>
              <a:buClr>
                <a:schemeClr val="dk1"/>
              </a:buClr>
              <a:buSzPct val="100000"/>
              <a:buNone/>
            </a:pPr>
            <a:r>
              <a:rPr lang="en-US"/>
              <a:t>Why that Brand? </a:t>
            </a:r>
            <a:endParaRPr/>
          </a:p>
          <a:p>
            <a:pPr indent="-342900" lvl="0" marL="342900" rtl="0" algn="l">
              <a:spcBef>
                <a:spcPts val="496"/>
              </a:spcBef>
              <a:spcAft>
                <a:spcPts val="0"/>
              </a:spcAft>
              <a:buClr>
                <a:schemeClr val="dk1"/>
              </a:buClr>
              <a:buSzPct val="100000"/>
              <a:buNone/>
            </a:pPr>
            <a:r>
              <a:t/>
            </a:r>
            <a:endParaRPr/>
          </a:p>
        </p:txBody>
      </p:sp>
    </p:spTree>
  </p:cSld>
  <p:clrMapOvr>
    <a:masterClrMapping/>
  </p:clrMapOvr>
</p:sld>
</file>

<file path=ppt/slides/slide1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7" name="Shape 1567"/>
        <p:cNvGrpSpPr/>
        <p:nvPr/>
      </p:nvGrpSpPr>
      <p:grpSpPr>
        <a:xfrm>
          <a:off x="0" y="0"/>
          <a:ext cx="0" cy="0"/>
          <a:chOff x="0" y="0"/>
          <a:chExt cx="0" cy="0"/>
        </a:xfrm>
      </p:grpSpPr>
      <p:sp>
        <p:nvSpPr>
          <p:cNvPr id="1568" name="Google Shape;1568;p18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1569" name="Google Shape;1569;p18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None/>
            </a:pPr>
            <a:r>
              <a:rPr lang="en-US"/>
              <a:t>4) Where do you rank the following colour TVs in terms of (Rank the top 3 for Each)</a:t>
            </a:r>
            <a:endParaRPr/>
          </a:p>
          <a:p>
            <a:pPr indent="-342900" lvl="0" marL="342900" rtl="0" algn="l">
              <a:spcBef>
                <a:spcPts val="640"/>
              </a:spcBef>
              <a:spcAft>
                <a:spcPts val="0"/>
              </a:spcAft>
              <a:buClr>
                <a:schemeClr val="dk1"/>
              </a:buClr>
              <a:buSzPts val="3200"/>
              <a:buNone/>
            </a:pPr>
            <a:r>
              <a:t/>
            </a:r>
            <a:endParaRPr/>
          </a:p>
        </p:txBody>
      </p:sp>
      <p:graphicFrame>
        <p:nvGraphicFramePr>
          <p:cNvPr id="1570" name="Google Shape;1570;p181"/>
          <p:cNvGraphicFramePr/>
          <p:nvPr/>
        </p:nvGraphicFramePr>
        <p:xfrm>
          <a:off x="0" y="2819401"/>
          <a:ext cx="3000000" cy="3000000"/>
        </p:xfrm>
        <a:graphic>
          <a:graphicData uri="http://schemas.openxmlformats.org/drawingml/2006/table">
            <a:tbl>
              <a:tblPr bandRow="1" firstRow="1">
                <a:noFill/>
                <a:tableStyleId>{AC2E960A-9AD3-4963-B363-FDF9946046D3}</a:tableStyleId>
              </a:tblPr>
              <a:tblGrid>
                <a:gridCol w="1828800"/>
                <a:gridCol w="762000"/>
                <a:gridCol w="838200"/>
                <a:gridCol w="914400"/>
                <a:gridCol w="1295400"/>
                <a:gridCol w="990600"/>
                <a:gridCol w="762000"/>
                <a:gridCol w="1295400"/>
                <a:gridCol w="381000"/>
              </a:tblGrid>
              <a:tr h="997175">
                <a:tc>
                  <a:txBody>
                    <a:bodyPr/>
                    <a:lstStyle/>
                    <a:p>
                      <a:pPr indent="0" lvl="0" marL="0" marR="0" rtl="0" algn="l">
                        <a:spcBef>
                          <a:spcPts val="0"/>
                        </a:spcBef>
                        <a:spcAft>
                          <a:spcPts val="0"/>
                        </a:spcAft>
                        <a:buNone/>
                      </a:pPr>
                      <a:r>
                        <a:rPr lang="en-US" sz="1800"/>
                        <a:t>Brand Name/Attributes</a:t>
                      </a:r>
                      <a:endParaRPr/>
                    </a:p>
                  </a:txBody>
                  <a:tcPr marT="45725" marB="45725" marR="91450" marL="91450"/>
                </a:tc>
                <a:tc>
                  <a:txBody>
                    <a:bodyPr/>
                    <a:lstStyle/>
                    <a:p>
                      <a:pPr indent="0" lvl="0" marL="0" marR="0" rtl="0" algn="l">
                        <a:spcBef>
                          <a:spcPts val="0"/>
                        </a:spcBef>
                        <a:spcAft>
                          <a:spcPts val="0"/>
                        </a:spcAft>
                        <a:buNone/>
                      </a:pPr>
                      <a:r>
                        <a:rPr lang="en-US" sz="1800"/>
                        <a:t>SONY</a:t>
                      </a:r>
                      <a:endParaRPr/>
                    </a:p>
                  </a:txBody>
                  <a:tcPr marT="45725" marB="45725" marR="91450" marL="91450"/>
                </a:tc>
                <a:tc>
                  <a:txBody>
                    <a:bodyPr/>
                    <a:lstStyle/>
                    <a:p>
                      <a:pPr indent="0" lvl="0" marL="0" marR="0" rtl="0" algn="l">
                        <a:spcBef>
                          <a:spcPts val="0"/>
                        </a:spcBef>
                        <a:spcAft>
                          <a:spcPts val="0"/>
                        </a:spcAft>
                        <a:buNone/>
                      </a:pPr>
                      <a:r>
                        <a:rPr lang="en-US" sz="1800"/>
                        <a:t>ONIDA</a:t>
                      </a:r>
                      <a:endParaRPr/>
                    </a:p>
                  </a:txBody>
                  <a:tcPr marT="45725" marB="45725" marR="91450" marL="91450"/>
                </a:tc>
                <a:tc>
                  <a:txBody>
                    <a:bodyPr/>
                    <a:lstStyle/>
                    <a:p>
                      <a:pPr indent="0" lvl="0" marL="0" marR="0" rtl="0" algn="l">
                        <a:spcBef>
                          <a:spcPts val="0"/>
                        </a:spcBef>
                        <a:spcAft>
                          <a:spcPts val="0"/>
                        </a:spcAft>
                        <a:buNone/>
                      </a:pPr>
                      <a:r>
                        <a:rPr lang="en-US" sz="1800"/>
                        <a:t>LG</a:t>
                      </a:r>
                      <a:endParaRPr/>
                    </a:p>
                  </a:txBody>
                  <a:tcPr marT="45725" marB="45725" marR="91450" marL="91450"/>
                </a:tc>
                <a:tc>
                  <a:txBody>
                    <a:bodyPr/>
                    <a:lstStyle/>
                    <a:p>
                      <a:pPr indent="0" lvl="0" marL="0" marR="0" rtl="0" algn="l">
                        <a:spcBef>
                          <a:spcPts val="0"/>
                        </a:spcBef>
                        <a:spcAft>
                          <a:spcPts val="0"/>
                        </a:spcAft>
                        <a:buNone/>
                      </a:pPr>
                      <a:r>
                        <a:rPr lang="en-US" sz="1800"/>
                        <a:t>VIDEOCON</a:t>
                      </a:r>
                      <a:endParaRPr/>
                    </a:p>
                  </a:txBody>
                  <a:tcPr marT="45725" marB="45725" marR="91450" marL="91450"/>
                </a:tc>
                <a:tc>
                  <a:txBody>
                    <a:bodyPr/>
                    <a:lstStyle/>
                    <a:p>
                      <a:pPr indent="0" lvl="0" marL="0" marR="0" rtl="0" algn="l">
                        <a:spcBef>
                          <a:spcPts val="0"/>
                        </a:spcBef>
                        <a:spcAft>
                          <a:spcPts val="0"/>
                        </a:spcAft>
                        <a:buNone/>
                      </a:pPr>
                      <a:r>
                        <a:rPr lang="en-US" sz="1800"/>
                        <a:t>AIWA</a:t>
                      </a:r>
                      <a:endParaRPr/>
                    </a:p>
                  </a:txBody>
                  <a:tcPr marT="45725" marB="45725" marR="91450" marL="91450"/>
                </a:tc>
                <a:tc>
                  <a:txBody>
                    <a:bodyPr/>
                    <a:lstStyle/>
                    <a:p>
                      <a:pPr indent="0" lvl="0" marL="0" marR="0" rtl="0" algn="l">
                        <a:spcBef>
                          <a:spcPts val="0"/>
                        </a:spcBef>
                        <a:spcAft>
                          <a:spcPts val="0"/>
                        </a:spcAft>
                        <a:buNone/>
                      </a:pPr>
                      <a:r>
                        <a:rPr lang="en-US" sz="1800"/>
                        <a:t>AKAI</a:t>
                      </a:r>
                      <a:endParaRPr/>
                    </a:p>
                  </a:txBody>
                  <a:tcPr marT="45725" marB="45725" marR="91450" marL="91450"/>
                </a:tc>
                <a:tc>
                  <a:txBody>
                    <a:bodyPr/>
                    <a:lstStyle/>
                    <a:p>
                      <a:pPr indent="0" lvl="0" marL="0" marR="0" rtl="0" algn="l">
                        <a:spcBef>
                          <a:spcPts val="0"/>
                        </a:spcBef>
                        <a:spcAft>
                          <a:spcPts val="0"/>
                        </a:spcAft>
                        <a:buNone/>
                      </a:pPr>
                      <a:r>
                        <a:rPr lang="en-US" sz="1800"/>
                        <a:t>SAMSUNG</a:t>
                      </a:r>
                      <a:endParaRPr/>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434500">
                <a:tc>
                  <a:txBody>
                    <a:bodyPr/>
                    <a:lstStyle/>
                    <a:p>
                      <a:pPr indent="0" lvl="0" marL="0" marR="0" rtl="0" algn="l">
                        <a:spcBef>
                          <a:spcPts val="0"/>
                        </a:spcBef>
                        <a:spcAft>
                          <a:spcPts val="0"/>
                        </a:spcAft>
                        <a:buNone/>
                      </a:pPr>
                      <a:r>
                        <a:rPr lang="en-US" sz="1800"/>
                        <a:t>Aesthetics</a:t>
                      </a:r>
                      <a:endParaRPr/>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434500">
                <a:tc>
                  <a:txBody>
                    <a:bodyPr/>
                    <a:lstStyle/>
                    <a:p>
                      <a:pPr indent="0" lvl="0" marL="0" marR="0" rtl="0" algn="l">
                        <a:spcBef>
                          <a:spcPts val="0"/>
                        </a:spcBef>
                        <a:spcAft>
                          <a:spcPts val="0"/>
                        </a:spcAft>
                        <a:buNone/>
                      </a:pPr>
                      <a:r>
                        <a:rPr lang="en-US" sz="1800"/>
                        <a:t>R</a:t>
                      </a:r>
                      <a:r>
                        <a:rPr lang="en-US" sz="1800"/>
                        <a:t> -</a:t>
                      </a:r>
                      <a:r>
                        <a:rPr lang="en-US" sz="1800"/>
                        <a:t>Products</a:t>
                      </a:r>
                      <a:endParaRPr/>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434500">
                <a:tc>
                  <a:txBody>
                    <a:bodyPr/>
                    <a:lstStyle/>
                    <a:p>
                      <a:pPr indent="0" lvl="0" marL="0" marR="0" rtl="0" algn="l">
                        <a:spcBef>
                          <a:spcPts val="0"/>
                        </a:spcBef>
                        <a:spcAft>
                          <a:spcPts val="0"/>
                        </a:spcAft>
                        <a:buNone/>
                      </a:pPr>
                      <a:r>
                        <a:rPr lang="en-US" sz="1800"/>
                        <a:t>R-Prices </a:t>
                      </a:r>
                      <a:endParaRPr/>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434500">
                <a:tc>
                  <a:txBody>
                    <a:bodyPr/>
                    <a:lstStyle/>
                    <a:p>
                      <a:pPr indent="0" lvl="0" marL="0" marR="0" rtl="0" algn="l">
                        <a:spcBef>
                          <a:spcPts val="0"/>
                        </a:spcBef>
                        <a:spcAft>
                          <a:spcPts val="0"/>
                        </a:spcAft>
                        <a:buNone/>
                      </a:pPr>
                      <a:r>
                        <a:rPr lang="en-US" sz="1800"/>
                        <a:t>Performance</a:t>
                      </a:r>
                      <a:endParaRPr/>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434500">
                <a:tc>
                  <a:txBody>
                    <a:bodyPr/>
                    <a:lstStyle/>
                    <a:p>
                      <a:pPr indent="0" lvl="0" marL="0" marR="0" rtl="0" algn="l">
                        <a:spcBef>
                          <a:spcPts val="0"/>
                        </a:spcBef>
                        <a:spcAft>
                          <a:spcPts val="0"/>
                        </a:spcAft>
                        <a:buNone/>
                      </a:pPr>
                      <a:r>
                        <a:rPr lang="en-US" sz="1800"/>
                        <a:t>DPA</a:t>
                      </a:r>
                      <a:endParaRPr/>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434500">
                <a:tc>
                  <a:txBody>
                    <a:bodyPr/>
                    <a:lstStyle/>
                    <a:p>
                      <a:pPr indent="0" lvl="0" marL="0" marR="0" rtl="0" algn="l">
                        <a:spcBef>
                          <a:spcPts val="0"/>
                        </a:spcBef>
                        <a:spcAft>
                          <a:spcPts val="0"/>
                        </a:spcAft>
                        <a:buNone/>
                      </a:pPr>
                      <a:r>
                        <a:rPr lang="en-US" sz="1800"/>
                        <a:t>CPA</a:t>
                      </a:r>
                      <a:endParaRPr/>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434500">
                <a:tc>
                  <a:txBody>
                    <a:bodyPr/>
                    <a:lstStyle/>
                    <a:p>
                      <a:pPr indent="0" lvl="0" marL="0" marR="0" rtl="0" algn="l">
                        <a:spcBef>
                          <a:spcPts val="0"/>
                        </a:spcBef>
                        <a:spcAft>
                          <a:spcPts val="0"/>
                        </a:spcAft>
                        <a:buNone/>
                      </a:pPr>
                      <a:r>
                        <a:rPr lang="en-US" sz="1800"/>
                        <a:t>ASS</a:t>
                      </a:r>
                      <a:endParaRPr/>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bl>
          </a:graphicData>
        </a:graphic>
      </p:graphicFrame>
    </p:spTree>
  </p:cSld>
  <p:clrMapOvr>
    <a:masterClrMapping/>
  </p:clrMapOvr>
</p:sld>
</file>

<file path=ppt/slides/slide1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4" name="Shape 1574"/>
        <p:cNvGrpSpPr/>
        <p:nvPr/>
      </p:nvGrpSpPr>
      <p:grpSpPr>
        <a:xfrm>
          <a:off x="0" y="0"/>
          <a:ext cx="0" cy="0"/>
          <a:chOff x="0" y="0"/>
          <a:chExt cx="0" cy="0"/>
        </a:xfrm>
      </p:grpSpPr>
      <p:sp>
        <p:nvSpPr>
          <p:cNvPr id="1575" name="Google Shape;1575;p18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1576" name="Google Shape;1576;p18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85000" lnSpcReduction="10000"/>
          </a:bodyPr>
          <a:lstStyle/>
          <a:p>
            <a:pPr indent="-342900" lvl="0" marL="342900" rtl="0" algn="l">
              <a:spcBef>
                <a:spcPts val="0"/>
              </a:spcBef>
              <a:spcAft>
                <a:spcPts val="0"/>
              </a:spcAft>
              <a:buClr>
                <a:schemeClr val="dk1"/>
              </a:buClr>
              <a:buSzPct val="100000"/>
              <a:buNone/>
            </a:pPr>
            <a:r>
              <a:rPr lang="en-US"/>
              <a:t>5) Do You think Sony Colour TV is a</a:t>
            </a:r>
            <a:endParaRPr/>
          </a:p>
          <a:p>
            <a:pPr indent="-342900" lvl="0" marL="342900" rtl="0" algn="l">
              <a:spcBef>
                <a:spcPts val="544"/>
              </a:spcBef>
              <a:spcAft>
                <a:spcPts val="0"/>
              </a:spcAft>
              <a:buClr>
                <a:schemeClr val="dk1"/>
              </a:buClr>
              <a:buSzPct val="100000"/>
              <a:buNone/>
            </a:pPr>
            <a:r>
              <a:rPr lang="en-US"/>
              <a:t>[  ]		Successful Brand</a:t>
            </a:r>
            <a:endParaRPr/>
          </a:p>
          <a:p>
            <a:pPr indent="-342900" lvl="0" marL="342900" rtl="0" algn="l">
              <a:spcBef>
                <a:spcPts val="544"/>
              </a:spcBef>
              <a:spcAft>
                <a:spcPts val="0"/>
              </a:spcAft>
              <a:buClr>
                <a:schemeClr val="dk1"/>
              </a:buClr>
              <a:buSzPct val="100000"/>
              <a:buNone/>
            </a:pPr>
            <a:r>
              <a:rPr lang="en-US"/>
              <a:t>[  ]		Unsuccessful Brand</a:t>
            </a:r>
            <a:endParaRPr/>
          </a:p>
          <a:p>
            <a:pPr indent="-342900" lvl="0" marL="342900" rtl="0" algn="l">
              <a:spcBef>
                <a:spcPts val="544"/>
              </a:spcBef>
              <a:spcAft>
                <a:spcPts val="0"/>
              </a:spcAft>
              <a:buClr>
                <a:schemeClr val="dk1"/>
              </a:buClr>
              <a:buSzPct val="100000"/>
              <a:buNone/>
            </a:pPr>
            <a:r>
              <a:rPr lang="en-US"/>
              <a:t>6) Why do you think Sony Colour TV has been a successful brand/Unsuccessful Brand (Plz tick One) ?</a:t>
            </a:r>
            <a:endParaRPr/>
          </a:p>
          <a:p>
            <a:pPr indent="-342900" lvl="0" marL="342900" rtl="0" algn="l">
              <a:spcBef>
                <a:spcPts val="544"/>
              </a:spcBef>
              <a:spcAft>
                <a:spcPts val="0"/>
              </a:spcAft>
              <a:buClr>
                <a:schemeClr val="dk1"/>
              </a:buClr>
              <a:buSzPct val="100000"/>
              <a:buNone/>
            </a:pPr>
            <a:r>
              <a:rPr lang="en-US"/>
              <a:t>[  ]		Range of the Products</a:t>
            </a:r>
            <a:endParaRPr/>
          </a:p>
          <a:p>
            <a:pPr indent="-342900" lvl="0" marL="342900" rtl="0" algn="l">
              <a:spcBef>
                <a:spcPts val="544"/>
              </a:spcBef>
              <a:spcAft>
                <a:spcPts val="0"/>
              </a:spcAft>
              <a:buClr>
                <a:schemeClr val="dk1"/>
              </a:buClr>
              <a:buSzPct val="100000"/>
              <a:buNone/>
            </a:pPr>
            <a:r>
              <a:rPr lang="en-US"/>
              <a:t>[  ]		Range of Prices</a:t>
            </a:r>
            <a:endParaRPr/>
          </a:p>
          <a:p>
            <a:pPr indent="-342900" lvl="0" marL="342900" rtl="0" algn="l">
              <a:spcBef>
                <a:spcPts val="544"/>
              </a:spcBef>
              <a:spcAft>
                <a:spcPts val="0"/>
              </a:spcAft>
              <a:buClr>
                <a:schemeClr val="dk1"/>
              </a:buClr>
              <a:buSzPct val="100000"/>
              <a:buNone/>
            </a:pPr>
            <a:r>
              <a:rPr lang="en-US"/>
              <a:t>[  ] 		Distribution Network</a:t>
            </a:r>
            <a:endParaRPr/>
          </a:p>
          <a:p>
            <a:pPr indent="-342900" lvl="0" marL="342900" rtl="0" algn="l">
              <a:spcBef>
                <a:spcPts val="544"/>
              </a:spcBef>
              <a:spcAft>
                <a:spcPts val="0"/>
              </a:spcAft>
              <a:buClr>
                <a:schemeClr val="dk1"/>
              </a:buClr>
              <a:buSzPct val="100000"/>
              <a:buNone/>
            </a:pPr>
            <a:r>
              <a:rPr lang="en-US"/>
              <a:t>[  ]		Promotional Activities</a:t>
            </a:r>
            <a:endParaRPr/>
          </a:p>
          <a:p>
            <a:pPr indent="-342900" lvl="0" marL="342900" rtl="0" algn="l">
              <a:spcBef>
                <a:spcPts val="544"/>
              </a:spcBef>
              <a:spcAft>
                <a:spcPts val="0"/>
              </a:spcAft>
              <a:buClr>
                <a:schemeClr val="dk1"/>
              </a:buClr>
              <a:buSzPct val="100000"/>
              <a:buNone/>
            </a:pPr>
            <a:r>
              <a:rPr lang="en-US"/>
              <a:t>Any Other Plz Specify-----------?</a:t>
            </a:r>
            <a:endParaRPr/>
          </a:p>
          <a:p>
            <a:pPr indent="-342900" lvl="0" marL="342900" rtl="0" algn="l">
              <a:spcBef>
                <a:spcPts val="544"/>
              </a:spcBef>
              <a:spcAft>
                <a:spcPts val="0"/>
              </a:spcAft>
              <a:buClr>
                <a:schemeClr val="dk1"/>
              </a:buClr>
              <a:buSzPct val="100000"/>
              <a:buNone/>
            </a:pPr>
            <a:r>
              <a:t/>
            </a:r>
            <a:endParaRPr/>
          </a:p>
        </p:txBody>
      </p:sp>
    </p:spTree>
  </p:cSld>
  <p:clrMapOvr>
    <a:masterClrMapping/>
  </p:clrMapOvr>
</p:sld>
</file>

<file path=ppt/slides/slide1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0" name="Shape 1580"/>
        <p:cNvGrpSpPr/>
        <p:nvPr/>
      </p:nvGrpSpPr>
      <p:grpSpPr>
        <a:xfrm>
          <a:off x="0" y="0"/>
          <a:ext cx="0" cy="0"/>
          <a:chOff x="0" y="0"/>
          <a:chExt cx="0" cy="0"/>
        </a:xfrm>
      </p:grpSpPr>
      <p:sp>
        <p:nvSpPr>
          <p:cNvPr id="1581" name="Google Shape;1581;p18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1582" name="Google Shape;1582;p18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92500" lnSpcReduction="10000"/>
          </a:bodyPr>
          <a:lstStyle/>
          <a:p>
            <a:pPr indent="-342900" lvl="0" marL="342900" rtl="0" algn="l">
              <a:spcBef>
                <a:spcPts val="0"/>
              </a:spcBef>
              <a:spcAft>
                <a:spcPts val="0"/>
              </a:spcAft>
              <a:buClr>
                <a:schemeClr val="dk1"/>
              </a:buClr>
              <a:buSzPct val="100000"/>
              <a:buNone/>
            </a:pPr>
            <a:r>
              <a:rPr lang="en-US"/>
              <a:t>7) Are the customers sales promotional activities of Sony effective?</a:t>
            </a:r>
            <a:endParaRPr/>
          </a:p>
          <a:p>
            <a:pPr indent="-342900" lvl="0" marL="342900" rtl="0" algn="l">
              <a:spcBef>
                <a:spcPts val="592"/>
              </a:spcBef>
              <a:spcAft>
                <a:spcPts val="0"/>
              </a:spcAft>
              <a:buClr>
                <a:schemeClr val="dk1"/>
              </a:buClr>
              <a:buSzPct val="100000"/>
              <a:buNone/>
            </a:pPr>
            <a:r>
              <a:rPr lang="en-US"/>
              <a:t>[  ]		Yes</a:t>
            </a:r>
            <a:endParaRPr/>
          </a:p>
          <a:p>
            <a:pPr indent="-342900" lvl="0" marL="342900" rtl="0" algn="l">
              <a:spcBef>
                <a:spcPts val="592"/>
              </a:spcBef>
              <a:spcAft>
                <a:spcPts val="0"/>
              </a:spcAft>
              <a:buClr>
                <a:schemeClr val="dk1"/>
              </a:buClr>
              <a:buSzPct val="100000"/>
              <a:buNone/>
            </a:pPr>
            <a:r>
              <a:rPr lang="en-US"/>
              <a:t>[  ]		No</a:t>
            </a:r>
            <a:endParaRPr/>
          </a:p>
          <a:p>
            <a:pPr indent="-342900" lvl="0" marL="342900" rtl="0" algn="l">
              <a:spcBef>
                <a:spcPts val="592"/>
              </a:spcBef>
              <a:spcAft>
                <a:spcPts val="0"/>
              </a:spcAft>
              <a:buClr>
                <a:schemeClr val="dk1"/>
              </a:buClr>
              <a:buSzPct val="100000"/>
              <a:buNone/>
            </a:pPr>
            <a:r>
              <a:rPr lang="en-US"/>
              <a:t>If No why?</a:t>
            </a:r>
            <a:endParaRPr/>
          </a:p>
          <a:p>
            <a:pPr indent="-342900" lvl="0" marL="342900" rtl="0" algn="l">
              <a:spcBef>
                <a:spcPts val="592"/>
              </a:spcBef>
              <a:spcAft>
                <a:spcPts val="0"/>
              </a:spcAft>
              <a:buClr>
                <a:schemeClr val="dk1"/>
              </a:buClr>
              <a:buSzPct val="100000"/>
              <a:buNone/>
            </a:pPr>
            <a:r>
              <a:rPr lang="en-US"/>
              <a:t>8) Are you satisfied with the current media used by Sony for advertisement?</a:t>
            </a:r>
            <a:endParaRPr/>
          </a:p>
          <a:p>
            <a:pPr indent="-342900" lvl="0" marL="342900" rtl="0" algn="l">
              <a:spcBef>
                <a:spcPts val="592"/>
              </a:spcBef>
              <a:spcAft>
                <a:spcPts val="0"/>
              </a:spcAft>
              <a:buClr>
                <a:schemeClr val="dk1"/>
              </a:buClr>
              <a:buSzPct val="100000"/>
              <a:buNone/>
            </a:pPr>
            <a:r>
              <a:rPr lang="en-US"/>
              <a:t>[  ]		Yes</a:t>
            </a:r>
            <a:endParaRPr/>
          </a:p>
          <a:p>
            <a:pPr indent="-342900" lvl="0" marL="342900" rtl="0" algn="l">
              <a:spcBef>
                <a:spcPts val="592"/>
              </a:spcBef>
              <a:spcAft>
                <a:spcPts val="0"/>
              </a:spcAft>
              <a:buClr>
                <a:schemeClr val="dk1"/>
              </a:buClr>
              <a:buSzPct val="100000"/>
              <a:buNone/>
            </a:pPr>
            <a:r>
              <a:rPr lang="en-US"/>
              <a:t>[  ]		No </a:t>
            </a:r>
            <a:endParaRPr/>
          </a:p>
        </p:txBody>
      </p:sp>
    </p:spTree>
  </p:cSld>
  <p:clrMapOvr>
    <a:masterClrMapping/>
  </p:clrMapOvr>
</p:sld>
</file>

<file path=ppt/slides/slide1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6" name="Shape 1586"/>
        <p:cNvGrpSpPr/>
        <p:nvPr/>
      </p:nvGrpSpPr>
      <p:grpSpPr>
        <a:xfrm>
          <a:off x="0" y="0"/>
          <a:ext cx="0" cy="0"/>
          <a:chOff x="0" y="0"/>
          <a:chExt cx="0" cy="0"/>
        </a:xfrm>
      </p:grpSpPr>
      <p:sp>
        <p:nvSpPr>
          <p:cNvPr id="1587" name="Google Shape;1587;p18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1588" name="Google Shape;1588;p18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92500" lnSpcReduction="10000"/>
          </a:bodyPr>
          <a:lstStyle/>
          <a:p>
            <a:pPr indent="-342900" lvl="0" marL="342900" rtl="0" algn="l">
              <a:spcBef>
                <a:spcPts val="0"/>
              </a:spcBef>
              <a:spcAft>
                <a:spcPts val="0"/>
              </a:spcAft>
              <a:buClr>
                <a:schemeClr val="dk1"/>
              </a:buClr>
              <a:buSzPct val="100000"/>
              <a:buNone/>
            </a:pPr>
            <a:r>
              <a:rPr lang="en-US"/>
              <a:t>9) If No, Which  do you think is the most striking media to advertise Sony CTV?</a:t>
            </a:r>
            <a:endParaRPr/>
          </a:p>
          <a:p>
            <a:pPr indent="-342900" lvl="0" marL="342900" rtl="0" algn="l">
              <a:spcBef>
                <a:spcPts val="592"/>
              </a:spcBef>
              <a:spcAft>
                <a:spcPts val="0"/>
              </a:spcAft>
              <a:buClr>
                <a:schemeClr val="dk1"/>
              </a:buClr>
              <a:buSzPct val="100000"/>
              <a:buNone/>
            </a:pPr>
            <a:r>
              <a:rPr lang="en-US"/>
              <a:t>[  ]		Newspaper</a:t>
            </a:r>
            <a:endParaRPr/>
          </a:p>
          <a:p>
            <a:pPr indent="-342900" lvl="0" marL="342900" rtl="0" algn="l">
              <a:spcBef>
                <a:spcPts val="592"/>
              </a:spcBef>
              <a:spcAft>
                <a:spcPts val="0"/>
              </a:spcAft>
              <a:buClr>
                <a:schemeClr val="dk1"/>
              </a:buClr>
              <a:buSzPct val="100000"/>
              <a:buNone/>
            </a:pPr>
            <a:r>
              <a:rPr lang="en-US"/>
              <a:t>[  ]		Magazines</a:t>
            </a:r>
            <a:endParaRPr/>
          </a:p>
          <a:p>
            <a:pPr indent="-342900" lvl="0" marL="342900" rtl="0" algn="l">
              <a:spcBef>
                <a:spcPts val="592"/>
              </a:spcBef>
              <a:spcAft>
                <a:spcPts val="0"/>
              </a:spcAft>
              <a:buClr>
                <a:schemeClr val="dk1"/>
              </a:buClr>
              <a:buSzPct val="100000"/>
              <a:buNone/>
            </a:pPr>
            <a:r>
              <a:rPr lang="en-US"/>
              <a:t>[  ]		TV</a:t>
            </a:r>
            <a:endParaRPr/>
          </a:p>
          <a:p>
            <a:pPr indent="-342900" lvl="0" marL="342900" rtl="0" algn="l">
              <a:spcBef>
                <a:spcPts val="592"/>
              </a:spcBef>
              <a:spcAft>
                <a:spcPts val="0"/>
              </a:spcAft>
              <a:buClr>
                <a:schemeClr val="dk1"/>
              </a:buClr>
              <a:buSzPct val="100000"/>
              <a:buNone/>
            </a:pPr>
            <a:r>
              <a:rPr lang="en-US"/>
              <a:t>[  ]		The Internet</a:t>
            </a:r>
            <a:endParaRPr/>
          </a:p>
          <a:p>
            <a:pPr indent="-342900" lvl="0" marL="342900" rtl="0" algn="l">
              <a:spcBef>
                <a:spcPts val="592"/>
              </a:spcBef>
              <a:spcAft>
                <a:spcPts val="0"/>
              </a:spcAft>
              <a:buClr>
                <a:schemeClr val="dk1"/>
              </a:buClr>
              <a:buSzPct val="100000"/>
              <a:buNone/>
            </a:pPr>
            <a:r>
              <a:rPr lang="en-US"/>
              <a:t>[  ]		Hoarding</a:t>
            </a:r>
            <a:endParaRPr/>
          </a:p>
          <a:p>
            <a:pPr indent="-342900" lvl="0" marL="342900" rtl="0" algn="l">
              <a:spcBef>
                <a:spcPts val="592"/>
              </a:spcBef>
              <a:spcAft>
                <a:spcPts val="0"/>
              </a:spcAft>
              <a:buClr>
                <a:schemeClr val="dk1"/>
              </a:buClr>
              <a:buSzPct val="100000"/>
              <a:buNone/>
            </a:pPr>
            <a:r>
              <a:rPr lang="en-US"/>
              <a:t>[  ]		Radio</a:t>
            </a:r>
            <a:endParaRPr/>
          </a:p>
          <a:p>
            <a:pPr indent="-342900" lvl="0" marL="342900" rtl="0" algn="l">
              <a:spcBef>
                <a:spcPts val="592"/>
              </a:spcBef>
              <a:spcAft>
                <a:spcPts val="0"/>
              </a:spcAft>
              <a:buClr>
                <a:schemeClr val="dk1"/>
              </a:buClr>
              <a:buSzPct val="100000"/>
              <a:buNone/>
            </a:pPr>
            <a:r>
              <a:rPr lang="en-US"/>
              <a:t>Other Specify?		</a:t>
            </a:r>
            <a:endParaRPr/>
          </a:p>
          <a:p>
            <a:pPr indent="-154940" lvl="0" marL="342900" rtl="0" algn="l">
              <a:spcBef>
                <a:spcPts val="592"/>
              </a:spcBef>
              <a:spcAft>
                <a:spcPts val="0"/>
              </a:spcAft>
              <a:buClr>
                <a:schemeClr val="dk1"/>
              </a:buClr>
              <a:buSzPct val="100000"/>
              <a:buNone/>
            </a:pPr>
            <a:r>
              <a:t/>
            </a:r>
            <a:endParaRPr/>
          </a:p>
        </p:txBody>
      </p:sp>
    </p:spTree>
  </p:cSld>
  <p:clrMapOvr>
    <a:masterClrMapping/>
  </p:clrMapOvr>
</p:sld>
</file>

<file path=ppt/slides/slide1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2" name="Shape 1592"/>
        <p:cNvGrpSpPr/>
        <p:nvPr/>
      </p:nvGrpSpPr>
      <p:grpSpPr>
        <a:xfrm>
          <a:off x="0" y="0"/>
          <a:ext cx="0" cy="0"/>
          <a:chOff x="0" y="0"/>
          <a:chExt cx="0" cy="0"/>
        </a:xfrm>
      </p:grpSpPr>
      <p:sp>
        <p:nvSpPr>
          <p:cNvPr id="1593" name="Google Shape;1593;p18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1594" name="Google Shape;1594;p18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None/>
            </a:pPr>
            <a:r>
              <a:rPr lang="en-US"/>
              <a:t>10) Do You think Sony should go for financing the purchase of the colour TV?</a:t>
            </a:r>
            <a:endParaRPr/>
          </a:p>
          <a:p>
            <a:pPr indent="-342900" lvl="0" marL="342900" rtl="0" algn="l">
              <a:spcBef>
                <a:spcPts val="640"/>
              </a:spcBef>
              <a:spcAft>
                <a:spcPts val="0"/>
              </a:spcAft>
              <a:buClr>
                <a:schemeClr val="dk1"/>
              </a:buClr>
              <a:buSzPts val="3200"/>
              <a:buNone/>
            </a:pPr>
            <a:r>
              <a:rPr lang="en-US"/>
              <a:t>[  ] 		Yes </a:t>
            </a:r>
            <a:endParaRPr/>
          </a:p>
          <a:p>
            <a:pPr indent="-342900" lvl="0" marL="342900" rtl="0" algn="l">
              <a:spcBef>
                <a:spcPts val="640"/>
              </a:spcBef>
              <a:spcAft>
                <a:spcPts val="0"/>
              </a:spcAft>
              <a:buClr>
                <a:schemeClr val="dk1"/>
              </a:buClr>
              <a:buSzPts val="3200"/>
              <a:buNone/>
            </a:pPr>
            <a:r>
              <a:rPr lang="en-US"/>
              <a:t>[  ]		No</a:t>
            </a:r>
            <a:endParaRPr/>
          </a:p>
          <a:p>
            <a:pPr indent="-342900" lvl="0" marL="342900" rtl="0" algn="l">
              <a:spcBef>
                <a:spcPts val="640"/>
              </a:spcBef>
              <a:spcAft>
                <a:spcPts val="0"/>
              </a:spcAft>
              <a:buClr>
                <a:schemeClr val="dk1"/>
              </a:buClr>
              <a:buSzPts val="3200"/>
              <a:buNone/>
            </a:pPr>
            <a:r>
              <a:rPr lang="en-US"/>
              <a:t>11) Are you satisfied with the dealer incentive scheme provided to you by Sony ?</a:t>
            </a:r>
            <a:endParaRPr/>
          </a:p>
          <a:p>
            <a:pPr indent="-342900" lvl="0" marL="342900" rtl="0" algn="l">
              <a:spcBef>
                <a:spcPts val="640"/>
              </a:spcBef>
              <a:spcAft>
                <a:spcPts val="0"/>
              </a:spcAft>
              <a:buClr>
                <a:schemeClr val="dk1"/>
              </a:buClr>
              <a:buSzPts val="3200"/>
              <a:buNone/>
            </a:pPr>
            <a:r>
              <a:rPr lang="en-US"/>
              <a:t>[  ]		Yes</a:t>
            </a:r>
            <a:endParaRPr/>
          </a:p>
          <a:p>
            <a:pPr indent="-342900" lvl="0" marL="342900" rtl="0" algn="l">
              <a:spcBef>
                <a:spcPts val="640"/>
              </a:spcBef>
              <a:spcAft>
                <a:spcPts val="0"/>
              </a:spcAft>
              <a:buClr>
                <a:schemeClr val="dk1"/>
              </a:buClr>
              <a:buSzPts val="3200"/>
              <a:buNone/>
            </a:pPr>
            <a:r>
              <a:rPr lang="en-US"/>
              <a:t>[  ]		No</a:t>
            </a:r>
            <a:endParaRPr/>
          </a:p>
        </p:txBody>
      </p:sp>
    </p:spTree>
  </p:cSld>
  <p:clrMapOvr>
    <a:masterClrMapping/>
  </p:clrMapOvr>
</p:sld>
</file>

<file path=ppt/slides/slide1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8" name="Shape 1598"/>
        <p:cNvGrpSpPr/>
        <p:nvPr/>
      </p:nvGrpSpPr>
      <p:grpSpPr>
        <a:xfrm>
          <a:off x="0" y="0"/>
          <a:ext cx="0" cy="0"/>
          <a:chOff x="0" y="0"/>
          <a:chExt cx="0" cy="0"/>
        </a:xfrm>
      </p:grpSpPr>
      <p:sp>
        <p:nvSpPr>
          <p:cNvPr id="1599" name="Google Shape;1599;p18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1600" name="Google Shape;1600;p18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None/>
            </a:pPr>
            <a:r>
              <a:rPr lang="en-US"/>
              <a:t>12) Do you think the latest technological changes introduced in the Sony Colour TV will result a boost in its Sales ?</a:t>
            </a:r>
            <a:endParaRPr/>
          </a:p>
          <a:p>
            <a:pPr indent="-342900" lvl="0" marL="342900" rtl="0" algn="l">
              <a:spcBef>
                <a:spcPts val="640"/>
              </a:spcBef>
              <a:spcAft>
                <a:spcPts val="0"/>
              </a:spcAft>
              <a:buClr>
                <a:schemeClr val="dk1"/>
              </a:buClr>
              <a:buSzPts val="3200"/>
              <a:buNone/>
            </a:pPr>
            <a:r>
              <a:rPr lang="en-US"/>
              <a:t>[  ]		Yes</a:t>
            </a:r>
            <a:endParaRPr/>
          </a:p>
          <a:p>
            <a:pPr indent="-342900" lvl="0" marL="342900" rtl="0" algn="l">
              <a:spcBef>
                <a:spcPts val="640"/>
              </a:spcBef>
              <a:spcAft>
                <a:spcPts val="0"/>
              </a:spcAft>
              <a:buClr>
                <a:schemeClr val="dk1"/>
              </a:buClr>
              <a:buSzPts val="3200"/>
              <a:buNone/>
            </a:pPr>
            <a:r>
              <a:rPr lang="en-US"/>
              <a:t>[  ]		No</a:t>
            </a:r>
            <a:endParaRPr/>
          </a:p>
          <a:p>
            <a:pPr indent="-342900" lvl="0" marL="342900" rtl="0" algn="l">
              <a:spcBef>
                <a:spcPts val="640"/>
              </a:spcBef>
              <a:spcAft>
                <a:spcPts val="0"/>
              </a:spcAft>
              <a:buClr>
                <a:schemeClr val="dk1"/>
              </a:buClr>
              <a:buSzPts val="3200"/>
              <a:buNone/>
            </a:pPr>
            <a:r>
              <a:rPr lang="en-US"/>
              <a:t>Shop No-</a:t>
            </a:r>
            <a:endParaRPr/>
          </a:p>
          <a:p>
            <a:pPr indent="-342900" lvl="0" marL="342900" rtl="0" algn="l">
              <a:spcBef>
                <a:spcPts val="640"/>
              </a:spcBef>
              <a:spcAft>
                <a:spcPts val="0"/>
              </a:spcAft>
              <a:buClr>
                <a:schemeClr val="dk1"/>
              </a:buClr>
              <a:buSzPts val="3200"/>
              <a:buNone/>
            </a:pPr>
            <a:r>
              <a:rPr lang="en-US"/>
              <a:t>Address</a:t>
            </a:r>
            <a:endParaRPr/>
          </a:p>
          <a:p>
            <a:pPr indent="-342900" lvl="0" marL="342900" rtl="0" algn="l">
              <a:spcBef>
                <a:spcPts val="640"/>
              </a:spcBef>
              <a:spcAft>
                <a:spcPts val="0"/>
              </a:spcAft>
              <a:buClr>
                <a:schemeClr val="dk1"/>
              </a:buClr>
              <a:buSzPts val="3200"/>
              <a:buNone/>
            </a:pPr>
            <a:r>
              <a:rPr lang="en-US"/>
              <a:t>Thank You.</a:t>
            </a:r>
            <a:endParaRPr/>
          </a:p>
        </p:txBody>
      </p:sp>
    </p:spTree>
  </p:cSld>
  <p:clrMapOvr>
    <a:masterClrMapping/>
  </p:clrMapOvr>
</p:sld>
</file>

<file path=ppt/slides/slide1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4" name="Shape 1604"/>
        <p:cNvGrpSpPr/>
        <p:nvPr/>
      </p:nvGrpSpPr>
      <p:grpSpPr>
        <a:xfrm>
          <a:off x="0" y="0"/>
          <a:ext cx="0" cy="0"/>
          <a:chOff x="0" y="0"/>
          <a:chExt cx="0" cy="0"/>
        </a:xfrm>
      </p:grpSpPr>
      <p:sp>
        <p:nvSpPr>
          <p:cNvPr id="1605" name="Google Shape;1605;p18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1606" name="Google Shape;1606;p18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None/>
            </a:pPr>
            <a:r>
              <a:rPr lang="en-US"/>
              <a:t>    </a:t>
            </a:r>
            <a:endParaRPr/>
          </a:p>
          <a:p>
            <a:pPr indent="-342900" lvl="0" marL="342900" rtl="0" algn="l">
              <a:spcBef>
                <a:spcPts val="640"/>
              </a:spcBef>
              <a:spcAft>
                <a:spcPts val="0"/>
              </a:spcAft>
              <a:buClr>
                <a:schemeClr val="dk1"/>
              </a:buClr>
              <a:buSzPts val="3200"/>
              <a:buNone/>
            </a:pPr>
            <a:r>
              <a:t/>
            </a:r>
            <a:endParaRPr/>
          </a:p>
          <a:p>
            <a:pPr indent="-342900" lvl="0" marL="342900" rtl="0" algn="l">
              <a:spcBef>
                <a:spcPts val="640"/>
              </a:spcBef>
              <a:spcAft>
                <a:spcPts val="0"/>
              </a:spcAft>
              <a:buClr>
                <a:schemeClr val="dk1"/>
              </a:buClr>
              <a:buSzPts val="3200"/>
              <a:buNone/>
            </a:pPr>
            <a:r>
              <a:t/>
            </a:r>
            <a:endParaRPr/>
          </a:p>
          <a:p>
            <a:pPr indent="-342900" lvl="0" marL="342900" rtl="0" algn="l">
              <a:spcBef>
                <a:spcPts val="880"/>
              </a:spcBef>
              <a:spcAft>
                <a:spcPts val="0"/>
              </a:spcAft>
              <a:buClr>
                <a:schemeClr val="dk1"/>
              </a:buClr>
              <a:buSzPts val="3200"/>
              <a:buNone/>
            </a:pPr>
            <a:r>
              <a:rPr lang="en-US"/>
              <a:t>				</a:t>
            </a:r>
            <a:r>
              <a:rPr b="1" lang="en-US" sz="4400"/>
              <a:t>Thank  You</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248" name="Google Shape;248;p19"/>
          <p:cNvSpPr txBox="1"/>
          <p:nvPr>
            <p:ph idx="1" type="body"/>
          </p:nvPr>
        </p:nvSpPr>
        <p:spPr>
          <a:xfrm>
            <a:off x="0" y="1447800"/>
            <a:ext cx="8686800" cy="48006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FF0000"/>
              </a:buClr>
              <a:buSzPts val="3200"/>
              <a:buNone/>
            </a:pPr>
            <a:r>
              <a:rPr b="1" lang="en-US">
                <a:solidFill>
                  <a:srgbClr val="FF0000"/>
                </a:solidFill>
              </a:rPr>
              <a:t>What if Analysis: </a:t>
            </a:r>
            <a:endParaRPr/>
          </a:p>
          <a:p>
            <a:pPr indent="-342900" lvl="0" marL="342900" rtl="0" algn="just">
              <a:spcBef>
                <a:spcPts val="640"/>
              </a:spcBef>
              <a:spcAft>
                <a:spcPts val="0"/>
              </a:spcAft>
              <a:buClr>
                <a:schemeClr val="dk1"/>
              </a:buClr>
              <a:buSzPts val="3200"/>
              <a:buChar char="•"/>
            </a:pPr>
            <a:r>
              <a:rPr lang="en-US"/>
              <a:t>Spreadsheets and formal models allow one to manipulate data to perform, what if analysis- how specific combinations of inputs that reflect key assumptions will affect model output.</a:t>
            </a:r>
            <a:endParaRPr/>
          </a:p>
          <a:p>
            <a:pPr indent="-342900" lvl="0" marL="342900" rtl="0" algn="just">
              <a:spcBef>
                <a:spcPts val="640"/>
              </a:spcBef>
              <a:spcAft>
                <a:spcPts val="0"/>
              </a:spcAft>
              <a:buClr>
                <a:schemeClr val="dk1"/>
              </a:buClr>
              <a:buSzPts val="3200"/>
              <a:buChar char="•"/>
            </a:pPr>
            <a:r>
              <a:rPr lang="en-US"/>
              <a:t>What if analysis is also used to asses the sensitivity of optimization models to changes in data inputs and provide better insight for making good decisions.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u="sng"/>
              <a:t>Example of Raw Data</a:t>
            </a:r>
            <a:r>
              <a:rPr lang="en-US"/>
              <a:t> </a:t>
            </a:r>
            <a:endParaRPr/>
          </a:p>
        </p:txBody>
      </p:sp>
      <p:sp>
        <p:nvSpPr>
          <p:cNvPr id="131" name="Google Shape;131;p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3200"/>
              <a:buNone/>
            </a:pPr>
            <a:r>
              <a:rPr lang="en-US"/>
              <a:t>The weekly sales (‘000’ units) of a product in a region over the past year(2021) are :  </a:t>
            </a:r>
            <a:endParaRPr/>
          </a:p>
          <a:p>
            <a:pPr indent="0" lvl="0" marL="0" rtl="0" algn="l">
              <a:spcBef>
                <a:spcPts val="640"/>
              </a:spcBef>
              <a:spcAft>
                <a:spcPts val="0"/>
              </a:spcAft>
              <a:buClr>
                <a:schemeClr val="dk1"/>
              </a:buClr>
              <a:buSzPts val="3200"/>
              <a:buNone/>
            </a:pPr>
            <a:r>
              <a:rPr lang="en-US"/>
              <a:t>52, 61, 59,55,63,70,59,77,81,83,69,91,73</a:t>
            </a:r>
            <a:endParaRPr/>
          </a:p>
          <a:p>
            <a:pPr indent="0" lvl="0" marL="0" rtl="0" algn="l">
              <a:spcBef>
                <a:spcPts val="640"/>
              </a:spcBef>
              <a:spcAft>
                <a:spcPts val="0"/>
              </a:spcAft>
              <a:buClr>
                <a:schemeClr val="dk1"/>
              </a:buClr>
              <a:buSzPts val="3200"/>
              <a:buNone/>
            </a:pPr>
            <a:r>
              <a:rPr lang="en-US"/>
              <a:t>83,90,81,77,77,74,65,33,77,64,49,49,52</a:t>
            </a:r>
            <a:endParaRPr/>
          </a:p>
          <a:p>
            <a:pPr indent="0" lvl="0" marL="0" rtl="0" algn="l">
              <a:spcBef>
                <a:spcPts val="640"/>
              </a:spcBef>
              <a:spcAft>
                <a:spcPts val="0"/>
              </a:spcAft>
              <a:buClr>
                <a:schemeClr val="dk1"/>
              </a:buClr>
              <a:buSzPts val="3200"/>
              <a:buNone/>
            </a:pPr>
            <a:r>
              <a:rPr lang="en-US"/>
              <a:t>50,45,42,46,39,29,38,41,43,23,26,27,22</a:t>
            </a:r>
            <a:endParaRPr/>
          </a:p>
          <a:p>
            <a:pPr indent="0" lvl="0" marL="0" rtl="0" algn="l">
              <a:spcBef>
                <a:spcPts val="640"/>
              </a:spcBef>
              <a:spcAft>
                <a:spcPts val="0"/>
              </a:spcAft>
              <a:buClr>
                <a:schemeClr val="dk1"/>
              </a:buClr>
              <a:buSzPts val="3200"/>
              <a:buNone/>
            </a:pPr>
            <a:r>
              <a:rPr lang="en-US"/>
              <a:t>29,31,29,31,30,30,29,40,44,45,46,47,53</a:t>
            </a:r>
            <a:endParaRPr/>
          </a:p>
          <a:p>
            <a:pPr indent="0" lvl="0" marL="0" rtl="0" algn="l">
              <a:spcBef>
                <a:spcPts val="640"/>
              </a:spcBef>
              <a:spcAft>
                <a:spcPts val="0"/>
              </a:spcAft>
              <a:buClr>
                <a:schemeClr val="dk1"/>
              </a:buClr>
              <a:buSzPts val="3200"/>
              <a:buNone/>
            </a:pPr>
            <a:r>
              <a:rPr lang="en-US"/>
              <a:t>Suppose you present this set of data as it to the General Manager (Sales).??????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20"/>
          <p:cNvSpPr txBox="1"/>
          <p:nvPr>
            <p:ph type="title"/>
          </p:nvPr>
        </p:nvSpPr>
        <p:spPr>
          <a:xfrm>
            <a:off x="228600" y="274638"/>
            <a:ext cx="84582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254" name="Google Shape;254;p20"/>
          <p:cNvSpPr txBox="1"/>
          <p:nvPr>
            <p:ph idx="1" type="body"/>
          </p:nvPr>
        </p:nvSpPr>
        <p:spPr>
          <a:xfrm>
            <a:off x="0" y="1600200"/>
            <a:ext cx="8915400" cy="4525963"/>
          </a:xfrm>
          <a:prstGeom prst="rect">
            <a:avLst/>
          </a:prstGeom>
          <a:noFill/>
          <a:ln>
            <a:noFill/>
          </a:ln>
        </p:spPr>
        <p:txBody>
          <a:bodyPr anchorCtr="0" anchor="t" bIns="45700" lIns="91425" spcFirstLastPara="1" rIns="91425" wrap="square" tIns="45700">
            <a:normAutofit fontScale="92500" lnSpcReduction="10000"/>
          </a:bodyPr>
          <a:lstStyle/>
          <a:p>
            <a:pPr indent="-342900" lvl="0" marL="342900" rtl="0" algn="just">
              <a:spcBef>
                <a:spcPts val="0"/>
              </a:spcBef>
              <a:spcAft>
                <a:spcPts val="0"/>
              </a:spcAft>
              <a:buClr>
                <a:srgbClr val="C00000"/>
              </a:buClr>
              <a:buSzPct val="100000"/>
              <a:buNone/>
            </a:pPr>
            <a:r>
              <a:rPr b="1" lang="en-US">
                <a:solidFill>
                  <a:srgbClr val="C00000"/>
                </a:solidFill>
              </a:rPr>
              <a:t>    Visualization: </a:t>
            </a:r>
            <a:r>
              <a:rPr lang="en-US"/>
              <a:t>Data visualization is the presentation of data in a pictorial or graphical format. It enables decision makers to see analytics presented visually, so they can grasp difficult concepts or identify new patterns. With interactive visualization, you can take the concept a step further by using technology to drill down into charts and graphs for more detail, interactively changing what data you see and how it’s processed.</a:t>
            </a:r>
            <a:endParaRPr/>
          </a:p>
          <a:p>
            <a:pPr indent="-342900" lvl="0" marL="342900" rtl="0" algn="just">
              <a:spcBef>
                <a:spcPts val="592"/>
              </a:spcBef>
              <a:spcAft>
                <a:spcPts val="0"/>
              </a:spcAft>
              <a:buClr>
                <a:schemeClr val="dk1"/>
              </a:buClr>
              <a:buSzPct val="100000"/>
              <a:buNone/>
            </a:pPr>
            <a:r>
              <a:rPr lang="en-US"/>
              <a:t>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2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260" name="Google Shape;260;p21"/>
          <p:cNvSpPr txBox="1"/>
          <p:nvPr>
            <p:ph idx="1" type="body"/>
          </p:nvPr>
        </p:nvSpPr>
        <p:spPr>
          <a:xfrm>
            <a:off x="0" y="1600200"/>
            <a:ext cx="8686800" cy="4525963"/>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rgbClr val="FF0000"/>
              </a:buClr>
              <a:buSzPts val="3200"/>
              <a:buChar char="•"/>
            </a:pPr>
            <a:r>
              <a:rPr b="1" lang="en-US">
                <a:solidFill>
                  <a:srgbClr val="FF0000"/>
                </a:solidFill>
              </a:rPr>
              <a:t>Modeling and Optimization: </a:t>
            </a:r>
            <a:r>
              <a:rPr lang="en-US"/>
              <a:t>It is a technique for translating real programs into mathematics, spreadsheets or other computer languages, and using them to find the best(optimal) solutions and decisions.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2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alibri"/>
              <a:buNone/>
            </a:pPr>
            <a:r>
              <a:t/>
            </a:r>
            <a:endParaRPr sz="4000"/>
          </a:p>
        </p:txBody>
      </p:sp>
      <p:sp>
        <p:nvSpPr>
          <p:cNvPr id="267" name="Google Shape;267;p22"/>
          <p:cNvSpPr txBox="1"/>
          <p:nvPr>
            <p:ph idx="1" type="body"/>
          </p:nvPr>
        </p:nvSpPr>
        <p:spPr>
          <a:xfrm>
            <a:off x="457200" y="1600200"/>
            <a:ext cx="84582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90000"/>
              </a:lnSpc>
              <a:spcBef>
                <a:spcPts val="0"/>
              </a:spcBef>
              <a:spcAft>
                <a:spcPts val="0"/>
              </a:spcAft>
              <a:buClr>
                <a:srgbClr val="FF0000"/>
              </a:buClr>
              <a:buSzPts val="2800"/>
              <a:buNone/>
            </a:pPr>
            <a:r>
              <a:rPr b="1" lang="en-US" sz="2800">
                <a:solidFill>
                  <a:srgbClr val="FF0000"/>
                </a:solidFill>
              </a:rPr>
              <a:t>Example</a:t>
            </a:r>
            <a:r>
              <a:rPr b="1" lang="en-US" sz="2800"/>
              <a:t>: </a:t>
            </a:r>
            <a:endParaRPr/>
          </a:p>
          <a:p>
            <a:pPr indent="-285750" lvl="1" marL="742950" rtl="0" algn="l">
              <a:lnSpc>
                <a:spcPct val="90000"/>
              </a:lnSpc>
              <a:spcBef>
                <a:spcPts val="480"/>
              </a:spcBef>
              <a:spcAft>
                <a:spcPts val="0"/>
              </a:spcAft>
              <a:buClr>
                <a:schemeClr val="dk1"/>
              </a:buClr>
              <a:buSzPts val="2400"/>
              <a:buChar char="–"/>
            </a:pPr>
            <a:r>
              <a:rPr lang="en-US" sz="2400"/>
              <a:t>You wish to produce two products (1) Walkman AM/FM/Cassette and (2) Watch-TV</a:t>
            </a:r>
            <a:endParaRPr/>
          </a:p>
          <a:p>
            <a:pPr indent="-285750" lvl="1" marL="742950" rtl="0" algn="l">
              <a:lnSpc>
                <a:spcPct val="90000"/>
              </a:lnSpc>
              <a:spcBef>
                <a:spcPts val="480"/>
              </a:spcBef>
              <a:spcAft>
                <a:spcPts val="0"/>
              </a:spcAft>
              <a:buClr>
                <a:schemeClr val="dk1"/>
              </a:buClr>
              <a:buSzPts val="2400"/>
              <a:buChar char="–"/>
            </a:pPr>
            <a:r>
              <a:rPr lang="en-US" sz="2400"/>
              <a:t>Walkman takes 4 hours of electronic work and 2 hours assembly</a:t>
            </a:r>
            <a:endParaRPr/>
          </a:p>
          <a:p>
            <a:pPr indent="-285750" lvl="1" marL="742950" rtl="0" algn="l">
              <a:lnSpc>
                <a:spcPct val="90000"/>
              </a:lnSpc>
              <a:spcBef>
                <a:spcPts val="480"/>
              </a:spcBef>
              <a:spcAft>
                <a:spcPts val="0"/>
              </a:spcAft>
              <a:buClr>
                <a:schemeClr val="dk1"/>
              </a:buClr>
              <a:buSzPts val="2400"/>
              <a:buChar char="–"/>
            </a:pPr>
            <a:r>
              <a:rPr lang="en-US" sz="2400"/>
              <a:t>Watch-TV takes 3 hours electronic work and 1 hour assembly</a:t>
            </a:r>
            <a:endParaRPr/>
          </a:p>
          <a:p>
            <a:pPr indent="-285750" lvl="1" marL="742950" rtl="0" algn="l">
              <a:lnSpc>
                <a:spcPct val="90000"/>
              </a:lnSpc>
              <a:spcBef>
                <a:spcPts val="480"/>
              </a:spcBef>
              <a:spcAft>
                <a:spcPts val="0"/>
              </a:spcAft>
              <a:buClr>
                <a:schemeClr val="dk1"/>
              </a:buClr>
              <a:buSzPts val="2400"/>
              <a:buChar char="–"/>
            </a:pPr>
            <a:r>
              <a:rPr lang="en-US" sz="2400"/>
              <a:t>There are 240 hours of electronic work time and 100 hours of assembly time available</a:t>
            </a:r>
            <a:endParaRPr/>
          </a:p>
          <a:p>
            <a:pPr indent="-285750" lvl="1" marL="742950" rtl="0" algn="l">
              <a:lnSpc>
                <a:spcPct val="90000"/>
              </a:lnSpc>
              <a:spcBef>
                <a:spcPts val="480"/>
              </a:spcBef>
              <a:spcAft>
                <a:spcPts val="0"/>
              </a:spcAft>
              <a:buClr>
                <a:schemeClr val="dk1"/>
              </a:buClr>
              <a:buSzPts val="2400"/>
              <a:buChar char="–"/>
            </a:pPr>
            <a:r>
              <a:rPr lang="en-US" sz="2400"/>
              <a:t>Profit on a Walkman is Rs.7; profit on a Watch-TV Rs.5</a:t>
            </a:r>
            <a:endParaRPr/>
          </a:p>
          <a:p>
            <a:pPr indent="-165100" lvl="0" marL="342900" rtl="0" algn="l">
              <a:lnSpc>
                <a:spcPct val="90000"/>
              </a:lnSpc>
              <a:spcBef>
                <a:spcPts val="560"/>
              </a:spcBef>
              <a:spcAft>
                <a:spcPts val="0"/>
              </a:spcAft>
              <a:buClr>
                <a:schemeClr val="dk1"/>
              </a:buClr>
              <a:buSzPts val="2800"/>
              <a:buNone/>
            </a:pPr>
            <a:r>
              <a:t/>
            </a:r>
            <a:endParaRPr sz="2800">
              <a:solidFill>
                <a:srgbClr val="FF0000"/>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u="sng"/>
              <a:t>Scope of Business Analytics</a:t>
            </a:r>
            <a:endParaRPr/>
          </a:p>
        </p:txBody>
      </p:sp>
      <p:sp>
        <p:nvSpPr>
          <p:cNvPr id="273" name="Google Shape;273;p2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None/>
            </a:pPr>
            <a:r>
              <a:t/>
            </a:r>
            <a:endParaRPr/>
          </a:p>
        </p:txBody>
      </p:sp>
      <p:sp>
        <p:nvSpPr>
          <p:cNvPr id="274" name="Google Shape;274;p23"/>
          <p:cNvSpPr/>
          <p:nvPr/>
        </p:nvSpPr>
        <p:spPr>
          <a:xfrm>
            <a:off x="1295400" y="2209800"/>
            <a:ext cx="2971800" cy="1905000"/>
          </a:xfrm>
          <a:prstGeom prst="ellipse">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1800" u="none" cap="none" strike="noStrike">
                <a:solidFill>
                  <a:schemeClr val="lt1"/>
                </a:solidFill>
                <a:latin typeface="Calibri"/>
                <a:ea typeface="Calibri"/>
                <a:cs typeface="Calibri"/>
                <a:sym typeface="Calibri"/>
              </a:rPr>
              <a:t>Descriptive  Analytics</a:t>
            </a:r>
            <a:endParaRPr/>
          </a:p>
        </p:txBody>
      </p:sp>
      <p:sp>
        <p:nvSpPr>
          <p:cNvPr id="275" name="Google Shape;275;p23"/>
          <p:cNvSpPr/>
          <p:nvPr/>
        </p:nvSpPr>
        <p:spPr>
          <a:xfrm>
            <a:off x="3657600" y="2286000"/>
            <a:ext cx="3200400" cy="1676400"/>
          </a:xfrm>
          <a:prstGeom prst="ellipse">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1800" u="none" cap="none" strike="noStrike">
                <a:solidFill>
                  <a:schemeClr val="lt1"/>
                </a:solidFill>
                <a:latin typeface="Calibri"/>
                <a:ea typeface="Calibri"/>
                <a:cs typeface="Calibri"/>
                <a:sym typeface="Calibri"/>
              </a:rPr>
              <a:t>Predictive Analytics</a:t>
            </a:r>
            <a:endParaRPr/>
          </a:p>
        </p:txBody>
      </p:sp>
      <p:sp>
        <p:nvSpPr>
          <p:cNvPr id="276" name="Google Shape;276;p23"/>
          <p:cNvSpPr/>
          <p:nvPr/>
        </p:nvSpPr>
        <p:spPr>
          <a:xfrm>
            <a:off x="3048000" y="3276600"/>
            <a:ext cx="1981200" cy="2590800"/>
          </a:xfrm>
          <a:prstGeom prst="ellipse">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1800" u="none" cap="none" strike="noStrike">
                <a:solidFill>
                  <a:schemeClr val="lt1"/>
                </a:solidFill>
                <a:latin typeface="Calibri"/>
                <a:ea typeface="Calibri"/>
                <a:cs typeface="Calibri"/>
                <a:sym typeface="Calibri"/>
              </a:rPr>
              <a:t>Prescriptive Analytics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24"/>
          <p:cNvSpPr txBox="1"/>
          <p:nvPr>
            <p:ph type="title"/>
          </p:nvPr>
        </p:nvSpPr>
        <p:spPr>
          <a:xfrm>
            <a:off x="457200" y="274638"/>
            <a:ext cx="8229600" cy="79216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u="sng"/>
          </a:p>
        </p:txBody>
      </p:sp>
      <p:sp>
        <p:nvSpPr>
          <p:cNvPr id="283" name="Google Shape;283;p24"/>
          <p:cNvSpPr txBox="1"/>
          <p:nvPr>
            <p:ph idx="1" type="body"/>
          </p:nvPr>
        </p:nvSpPr>
        <p:spPr>
          <a:xfrm>
            <a:off x="0" y="1066800"/>
            <a:ext cx="9144000" cy="5638800"/>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rgbClr val="FF0000"/>
              </a:buClr>
              <a:buSzPts val="3200"/>
              <a:buNone/>
            </a:pPr>
            <a:r>
              <a:rPr b="1" i="1" lang="en-US">
                <a:solidFill>
                  <a:srgbClr val="FF0000"/>
                </a:solidFill>
              </a:rPr>
              <a:t>1. Descriptive Analytics: </a:t>
            </a:r>
            <a:r>
              <a:rPr b="1" i="1" lang="en-US"/>
              <a:t> </a:t>
            </a:r>
            <a:r>
              <a:rPr lang="en-US"/>
              <a:t>is concerned with data summarization ,graphs/charts, and Tables . It processes raw data into information and information is key to </a:t>
            </a:r>
            <a:r>
              <a:rPr i="1" lang="en-US">
                <a:solidFill>
                  <a:srgbClr val="FF0000"/>
                </a:solidFill>
              </a:rPr>
              <a:t>decision making.</a:t>
            </a:r>
            <a:endParaRPr/>
          </a:p>
          <a:p>
            <a:pPr indent="-342900" lvl="0" marL="342900" rtl="0" algn="just">
              <a:spcBef>
                <a:spcPts val="640"/>
              </a:spcBef>
              <a:spcAft>
                <a:spcPts val="0"/>
              </a:spcAft>
              <a:buClr>
                <a:schemeClr val="dk1"/>
              </a:buClr>
              <a:buSzPts val="3200"/>
              <a:buChar char="•"/>
            </a:pPr>
            <a:r>
              <a:rPr lang="en-US"/>
              <a:t>This focuses on historical reporting, addressing such questions as:</a:t>
            </a:r>
            <a:endParaRPr/>
          </a:p>
          <a:p>
            <a:pPr indent="-342900" lvl="0" marL="342900" rtl="0" algn="just">
              <a:spcBef>
                <a:spcPts val="640"/>
              </a:spcBef>
              <a:spcAft>
                <a:spcPts val="0"/>
              </a:spcAft>
              <a:buClr>
                <a:schemeClr val="dk1"/>
              </a:buClr>
              <a:buSzPts val="3200"/>
              <a:buChar char="•"/>
            </a:pPr>
            <a:r>
              <a:rPr lang="en-US"/>
              <a:t>How many loan apps were taken each of the past 12 months?</a:t>
            </a:r>
            <a:endParaRPr/>
          </a:p>
          <a:p>
            <a:pPr indent="-342900" lvl="0" marL="342900" rtl="0" algn="just">
              <a:spcBef>
                <a:spcPts val="640"/>
              </a:spcBef>
              <a:spcAft>
                <a:spcPts val="0"/>
              </a:spcAft>
              <a:buClr>
                <a:schemeClr val="dk1"/>
              </a:buClr>
              <a:buSzPts val="3200"/>
              <a:buChar char="•"/>
            </a:pPr>
            <a:r>
              <a:rPr lang="en-US"/>
              <a:t>What was the total cycle time from app to close?</a:t>
            </a:r>
            <a:endParaRPr/>
          </a:p>
          <a:p>
            <a:pPr indent="-342900" lvl="0" marL="342900" rtl="0" algn="just">
              <a:spcBef>
                <a:spcPts val="640"/>
              </a:spcBef>
              <a:spcAft>
                <a:spcPts val="0"/>
              </a:spcAft>
              <a:buClr>
                <a:srgbClr val="FF0000"/>
              </a:buClr>
              <a:buSzPts val="3200"/>
              <a:buChar char="•"/>
            </a:pPr>
            <a:r>
              <a:rPr lang="en-US">
                <a:solidFill>
                  <a:srgbClr val="FF0000"/>
                </a:solidFill>
              </a:rPr>
              <a:t>Example: Mean, Median, Mode, Kurtosis, Skweness</a:t>
            </a:r>
            <a:endParaRPr>
              <a:solidFill>
                <a:srgbClr val="FF0000"/>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2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289" name="Google Shape;289;p25"/>
          <p:cNvSpPr txBox="1"/>
          <p:nvPr>
            <p:ph idx="1" type="body"/>
          </p:nvPr>
        </p:nvSpPr>
        <p:spPr>
          <a:xfrm>
            <a:off x="457200" y="1371600"/>
            <a:ext cx="8229600" cy="47545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FF0000"/>
              </a:buClr>
              <a:buSzPts val="3200"/>
              <a:buNone/>
            </a:pPr>
            <a:r>
              <a:rPr b="1" lang="en-US">
                <a:solidFill>
                  <a:srgbClr val="FF0000"/>
                </a:solidFill>
              </a:rPr>
              <a:t>2. Predictive Analytics: </a:t>
            </a:r>
            <a:r>
              <a:rPr lang="en-US"/>
              <a:t>Predictive modeling use mathematical , spreadsheet, and statistical models, and address questions such as: </a:t>
            </a:r>
            <a:endParaRPr/>
          </a:p>
          <a:p>
            <a:pPr indent="-342900" lvl="0" marL="342900" rtl="0" algn="l">
              <a:spcBef>
                <a:spcPts val="640"/>
              </a:spcBef>
              <a:spcAft>
                <a:spcPts val="0"/>
              </a:spcAft>
              <a:buClr>
                <a:schemeClr val="dk1"/>
              </a:buClr>
              <a:buSzPts val="3200"/>
              <a:buChar char="•"/>
            </a:pPr>
            <a:r>
              <a:rPr lang="en-US"/>
              <a:t>Impact of Advertisement on sales.</a:t>
            </a:r>
            <a:endParaRPr/>
          </a:p>
          <a:p>
            <a:pPr indent="-342900" lvl="0" marL="342900" rtl="0" algn="l">
              <a:spcBef>
                <a:spcPts val="640"/>
              </a:spcBef>
              <a:spcAft>
                <a:spcPts val="0"/>
              </a:spcAft>
              <a:buClr>
                <a:schemeClr val="dk1"/>
              </a:buClr>
              <a:buSzPts val="3200"/>
              <a:buChar char="•"/>
            </a:pPr>
            <a:r>
              <a:rPr lang="en-US"/>
              <a:t>Will a given process change reduce cycle time.</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2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295" name="Google Shape;295;p26"/>
          <p:cNvSpPr txBox="1"/>
          <p:nvPr>
            <p:ph idx="1" type="body"/>
          </p:nvPr>
        </p:nvSpPr>
        <p:spPr>
          <a:xfrm>
            <a:off x="0" y="1600200"/>
            <a:ext cx="86868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FF0000"/>
              </a:buClr>
              <a:buSzPts val="3200"/>
              <a:buNone/>
            </a:pPr>
            <a:r>
              <a:rPr b="1" lang="en-US">
                <a:solidFill>
                  <a:srgbClr val="FF0000"/>
                </a:solidFill>
              </a:rPr>
              <a:t>3.Prescriptive Analytics: </a:t>
            </a:r>
            <a:r>
              <a:rPr lang="en-US"/>
              <a:t>uses optimization to identify the best alternatives to minimize or maximum objectives.</a:t>
            </a:r>
            <a:endParaRPr/>
          </a:p>
          <a:p>
            <a:pPr indent="-342900" lvl="0" marL="342900" rtl="0" algn="l">
              <a:spcBef>
                <a:spcPts val="640"/>
              </a:spcBef>
              <a:spcAft>
                <a:spcPts val="0"/>
              </a:spcAft>
              <a:buClr>
                <a:schemeClr val="dk1"/>
              </a:buClr>
              <a:buSzPts val="3200"/>
              <a:buChar char="•"/>
            </a:pPr>
            <a:r>
              <a:rPr lang="en-US"/>
              <a:t>What is the best way of shipping goods from the factory to the warehouses?</a:t>
            </a:r>
            <a:endParaRPr/>
          </a:p>
          <a:p>
            <a:pPr indent="-342900" lvl="0" marL="342900" rtl="0" algn="l">
              <a:spcBef>
                <a:spcPts val="640"/>
              </a:spcBef>
              <a:spcAft>
                <a:spcPts val="0"/>
              </a:spcAft>
              <a:buClr>
                <a:schemeClr val="dk1"/>
              </a:buClr>
              <a:buSzPts val="3200"/>
              <a:buChar char="•"/>
            </a:pPr>
            <a:r>
              <a:rPr lang="en-US"/>
              <a:t>How much we should produce to maximize the profit?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2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u="sng"/>
              <a:t>Scope of Business Analytics</a:t>
            </a:r>
            <a:endParaRPr/>
          </a:p>
        </p:txBody>
      </p:sp>
      <p:sp>
        <p:nvSpPr>
          <p:cNvPr id="301" name="Google Shape;301;p2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chemeClr val="dk1"/>
              </a:buClr>
              <a:buSzPts val="3200"/>
              <a:buNone/>
            </a:pPr>
            <a:r>
              <a:t/>
            </a:r>
            <a:endParaRPr/>
          </a:p>
        </p:txBody>
      </p:sp>
      <p:pic>
        <p:nvPicPr>
          <p:cNvPr descr="C:\Users\lalit\Desktop\principa-4-types-of-data-analytics.png" id="302" name="Google Shape;302;p27"/>
          <p:cNvPicPr preferRelativeResize="0"/>
          <p:nvPr/>
        </p:nvPicPr>
        <p:blipFill rotWithShape="1">
          <a:blip r:embed="rId3">
            <a:alphaModFix/>
          </a:blip>
          <a:srcRect b="0" l="0" r="0" t="0"/>
          <a:stretch/>
        </p:blipFill>
        <p:spPr>
          <a:xfrm>
            <a:off x="0" y="1885950"/>
            <a:ext cx="9144000" cy="41148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2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u="sng"/>
              <a:t>Some Key Terms and Definitions</a:t>
            </a:r>
            <a:endParaRPr/>
          </a:p>
        </p:txBody>
      </p:sp>
      <p:sp>
        <p:nvSpPr>
          <p:cNvPr id="308" name="Google Shape;308;p2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92500" lnSpcReduction="20000"/>
          </a:bodyPr>
          <a:lstStyle/>
          <a:p>
            <a:pPr indent="-342900" lvl="0" marL="342900" rtl="0" algn="just">
              <a:spcBef>
                <a:spcPts val="0"/>
              </a:spcBef>
              <a:spcAft>
                <a:spcPts val="0"/>
              </a:spcAft>
              <a:buClr>
                <a:srgbClr val="FF0000"/>
              </a:buClr>
              <a:buSzPct val="100000"/>
              <a:buChar char="•"/>
            </a:pPr>
            <a:r>
              <a:rPr b="1" lang="en-US">
                <a:solidFill>
                  <a:srgbClr val="FF0000"/>
                </a:solidFill>
              </a:rPr>
              <a:t>Population:</a:t>
            </a:r>
            <a:r>
              <a:rPr lang="en-US"/>
              <a:t> Populations is the collection of all possible observations of a specified characteristic of interest. All students taking the statistics course in a business school is an example of population.</a:t>
            </a:r>
            <a:endParaRPr/>
          </a:p>
          <a:p>
            <a:pPr indent="-342900" lvl="0" marL="342900" rtl="0" algn="l">
              <a:spcBef>
                <a:spcPts val="592"/>
              </a:spcBef>
              <a:spcAft>
                <a:spcPts val="0"/>
              </a:spcAft>
              <a:buClr>
                <a:srgbClr val="FF0000"/>
              </a:buClr>
              <a:buSzPct val="100000"/>
              <a:buChar char="•"/>
            </a:pPr>
            <a:r>
              <a:rPr b="1" lang="en-US">
                <a:solidFill>
                  <a:srgbClr val="FF0000"/>
                </a:solidFill>
              </a:rPr>
              <a:t>Sample:</a:t>
            </a:r>
            <a:r>
              <a:rPr lang="en-US"/>
              <a:t> sample is a subset of the population. Suppose you want to select a team of 20 students from 200 students I an MBA program for participating in a management quiz. The total number of students 200 is the population . 20 students selected for the quiz is the sample.</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2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Continued…</a:t>
            </a:r>
            <a:endParaRPr/>
          </a:p>
        </p:txBody>
      </p:sp>
      <p:sp>
        <p:nvSpPr>
          <p:cNvPr id="314" name="Google Shape;314;p29"/>
          <p:cNvSpPr txBox="1"/>
          <p:nvPr>
            <p:ph idx="1" type="body"/>
          </p:nvPr>
        </p:nvSpPr>
        <p:spPr>
          <a:xfrm>
            <a:off x="0" y="1219200"/>
            <a:ext cx="9144000" cy="49069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FF0000"/>
              </a:buClr>
              <a:buSzPts val="3200"/>
              <a:buNone/>
            </a:pPr>
            <a:r>
              <a:rPr b="1" lang="en-US">
                <a:solidFill>
                  <a:srgbClr val="FF0000"/>
                </a:solidFill>
                <a:latin typeface="Times New Roman"/>
                <a:ea typeface="Times New Roman"/>
                <a:cs typeface="Times New Roman"/>
                <a:sym typeface="Times New Roman"/>
              </a:rPr>
              <a:t>Parameter:</a:t>
            </a:r>
            <a:r>
              <a:rPr lang="en-US">
                <a:latin typeface="Times New Roman"/>
                <a:ea typeface="Times New Roman"/>
                <a:cs typeface="Times New Roman"/>
                <a:sym typeface="Times New Roman"/>
              </a:rPr>
              <a:t> A population characteristic of interest is known as parameter. For example , you want to have some idea about the income level of a particular class of people. The average income of this entire class of people is known as parameter.</a:t>
            </a:r>
            <a:endParaRPr/>
          </a:p>
          <a:p>
            <a:pPr indent="0" lvl="0" marL="0" rtl="0" algn="l">
              <a:spcBef>
                <a:spcPts val="640"/>
              </a:spcBef>
              <a:spcAft>
                <a:spcPts val="0"/>
              </a:spcAft>
              <a:buClr>
                <a:srgbClr val="FF0000"/>
              </a:buClr>
              <a:buSzPts val="3200"/>
              <a:buNone/>
            </a:pPr>
            <a:r>
              <a:rPr b="1" lang="en-US">
                <a:solidFill>
                  <a:srgbClr val="FF0000"/>
                </a:solidFill>
                <a:latin typeface="Times New Roman"/>
                <a:ea typeface="Times New Roman"/>
                <a:cs typeface="Times New Roman"/>
                <a:sym typeface="Times New Roman"/>
              </a:rPr>
              <a:t>Statistic:</a:t>
            </a:r>
            <a:r>
              <a:rPr lang="en-US">
                <a:latin typeface="Times New Roman"/>
                <a:ea typeface="Times New Roman"/>
                <a:cs typeface="Times New Roman"/>
                <a:sym typeface="Times New Roman"/>
              </a:rPr>
              <a:t> A statistic is a type of average that is based on a sample. It is used to make inferences about the population parameter.</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graphicFrame>
        <p:nvGraphicFramePr>
          <p:cNvPr id="137" name="Google Shape;137;p3"/>
          <p:cNvGraphicFramePr/>
          <p:nvPr/>
        </p:nvGraphicFramePr>
        <p:xfrm>
          <a:off x="533400" y="1676400"/>
          <a:ext cx="3000000" cy="3000000"/>
        </p:xfrm>
        <a:graphic>
          <a:graphicData uri="http://schemas.openxmlformats.org/drawingml/2006/table">
            <a:tbl>
              <a:tblPr>
                <a:noFill/>
                <a:tableStyleId>{3CC75068-BA38-4D45-A7BC-20BE6719996D}</a:tableStyleId>
              </a:tblPr>
              <a:tblGrid>
                <a:gridCol w="4166125"/>
                <a:gridCol w="3530075"/>
              </a:tblGrid>
              <a:tr h="280100">
                <a:tc>
                  <a:txBody>
                    <a:bodyPr/>
                    <a:lstStyle/>
                    <a:p>
                      <a:pPr indent="0" lvl="0" marL="0" marR="0" rtl="0" algn="ctr">
                        <a:spcBef>
                          <a:spcPts val="0"/>
                        </a:spcBef>
                        <a:spcAft>
                          <a:spcPts val="0"/>
                        </a:spcAft>
                        <a:buNone/>
                      </a:pPr>
                      <a:r>
                        <a:rPr b="0" i="1" lang="en-US" sz="1500" u="none" cap="none" strike="noStrike">
                          <a:solidFill>
                            <a:srgbClr val="000000"/>
                          </a:solidFill>
                          <a:latin typeface="Times New Roman"/>
                          <a:ea typeface="Times New Roman"/>
                          <a:cs typeface="Times New Roman"/>
                          <a:sym typeface="Times New Roman"/>
                        </a:rPr>
                        <a:t>Sales</a:t>
                      </a:r>
                      <a:endParaRPr/>
                    </a:p>
                  </a:txBody>
                  <a:tcPr marT="9525" marB="0" marR="9525" marL="95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1" lang="en-US" sz="1500" u="none" cap="none" strike="noStrike">
                          <a:solidFill>
                            <a:srgbClr val="000000"/>
                          </a:solidFill>
                          <a:latin typeface="Times New Roman"/>
                          <a:ea typeface="Times New Roman"/>
                          <a:cs typeface="Times New Roman"/>
                          <a:sym typeface="Times New Roman"/>
                        </a:rPr>
                        <a:t> </a:t>
                      </a:r>
                      <a:endParaRPr/>
                    </a:p>
                  </a:txBody>
                  <a:tcPr marT="9525" marB="0" marR="9525" marL="95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80100">
                <a:tc>
                  <a:txBody>
                    <a:bodyPr/>
                    <a:lstStyle/>
                    <a:p>
                      <a:pPr indent="0" lvl="0" marL="0" marR="0" rtl="0" algn="l">
                        <a:spcBef>
                          <a:spcPts val="0"/>
                        </a:spcBef>
                        <a:spcAft>
                          <a:spcPts val="0"/>
                        </a:spcAft>
                        <a:buNone/>
                      </a:pPr>
                      <a:r>
                        <a:t/>
                      </a:r>
                      <a:endParaRPr b="0" i="0" sz="1500" u="none" cap="none" strike="noStrike">
                        <a:solidFill>
                          <a:srgbClr val="000000"/>
                        </a:solidFill>
                        <a:latin typeface="Times New Roman"/>
                        <a:ea typeface="Times New Roman"/>
                        <a:cs typeface="Times New Roman"/>
                        <a:sym typeface="Times New Roman"/>
                      </a:endParaRPr>
                    </a:p>
                  </a:txBody>
                  <a:tcPr marT="9525" marB="0" marR="9525" marL="95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t/>
                      </a:r>
                      <a:endParaRPr b="0" i="0" sz="1500" u="none" cap="none" strike="noStrike">
                        <a:solidFill>
                          <a:srgbClr val="000000"/>
                        </a:solidFill>
                        <a:latin typeface="Times New Roman"/>
                        <a:ea typeface="Times New Roman"/>
                        <a:cs typeface="Times New Roman"/>
                        <a:sym typeface="Times New Roman"/>
                      </a:endParaRPr>
                    </a:p>
                  </a:txBody>
                  <a:tcPr marT="9525" marB="0" marR="9525" marL="95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280100">
                <a:tc>
                  <a:txBody>
                    <a:bodyPr/>
                    <a:lstStyle/>
                    <a:p>
                      <a:pPr indent="0" lvl="0" marL="0" marR="0" rtl="0" algn="l">
                        <a:spcBef>
                          <a:spcPts val="0"/>
                        </a:spcBef>
                        <a:spcAft>
                          <a:spcPts val="0"/>
                        </a:spcAft>
                        <a:buNone/>
                      </a:pPr>
                      <a:r>
                        <a:rPr b="0" i="0" lang="en-US" sz="1500" u="none" cap="none" strike="noStrike">
                          <a:solidFill>
                            <a:srgbClr val="000000"/>
                          </a:solidFill>
                          <a:latin typeface="Times New Roman"/>
                          <a:ea typeface="Times New Roman"/>
                          <a:cs typeface="Times New Roman"/>
                          <a:sym typeface="Times New Roman"/>
                        </a:rPr>
                        <a:t>Mean</a:t>
                      </a:r>
                      <a:endParaRPr/>
                    </a:p>
                  </a:txBody>
                  <a:tcPr marT="9525" marB="0" marR="9525" marL="95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500" u="none" cap="none" strike="noStrike">
                          <a:solidFill>
                            <a:srgbClr val="000000"/>
                          </a:solidFill>
                          <a:latin typeface="Times New Roman"/>
                          <a:ea typeface="Times New Roman"/>
                          <a:cs typeface="Times New Roman"/>
                          <a:sym typeface="Times New Roman"/>
                        </a:rPr>
                        <a:t>52.46153846</a:t>
                      </a:r>
                      <a:endParaRPr/>
                    </a:p>
                  </a:txBody>
                  <a:tcPr marT="9525" marB="0" marR="9525" marL="95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280100">
                <a:tc>
                  <a:txBody>
                    <a:bodyPr/>
                    <a:lstStyle/>
                    <a:p>
                      <a:pPr indent="0" lvl="0" marL="0" marR="0" rtl="0" algn="l">
                        <a:spcBef>
                          <a:spcPts val="0"/>
                        </a:spcBef>
                        <a:spcAft>
                          <a:spcPts val="0"/>
                        </a:spcAft>
                        <a:buNone/>
                      </a:pPr>
                      <a:r>
                        <a:rPr b="0" i="0" lang="en-US" sz="1500" u="none" cap="none" strike="noStrike">
                          <a:solidFill>
                            <a:srgbClr val="000000"/>
                          </a:solidFill>
                          <a:latin typeface="Times New Roman"/>
                          <a:ea typeface="Times New Roman"/>
                          <a:cs typeface="Times New Roman"/>
                          <a:sym typeface="Times New Roman"/>
                        </a:rPr>
                        <a:t>Standard Error</a:t>
                      </a:r>
                      <a:endParaRPr/>
                    </a:p>
                  </a:txBody>
                  <a:tcPr marT="9525" marB="0" marR="9525" marL="95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500" u="none" cap="none" strike="noStrike">
                          <a:solidFill>
                            <a:srgbClr val="000000"/>
                          </a:solidFill>
                          <a:latin typeface="Times New Roman"/>
                          <a:ea typeface="Times New Roman"/>
                          <a:cs typeface="Times New Roman"/>
                          <a:sym typeface="Times New Roman"/>
                        </a:rPr>
                        <a:t>2.719054813</a:t>
                      </a:r>
                      <a:endParaRPr/>
                    </a:p>
                  </a:txBody>
                  <a:tcPr marT="9525" marB="0" marR="9525" marL="95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280100">
                <a:tc>
                  <a:txBody>
                    <a:bodyPr/>
                    <a:lstStyle/>
                    <a:p>
                      <a:pPr indent="0" lvl="0" marL="0" marR="0" rtl="0" algn="l">
                        <a:spcBef>
                          <a:spcPts val="0"/>
                        </a:spcBef>
                        <a:spcAft>
                          <a:spcPts val="0"/>
                        </a:spcAft>
                        <a:buNone/>
                      </a:pPr>
                      <a:r>
                        <a:rPr b="0" i="0" lang="en-US" sz="1500" u="none" cap="none" strike="noStrike">
                          <a:solidFill>
                            <a:srgbClr val="000000"/>
                          </a:solidFill>
                          <a:latin typeface="Times New Roman"/>
                          <a:ea typeface="Times New Roman"/>
                          <a:cs typeface="Times New Roman"/>
                          <a:sym typeface="Times New Roman"/>
                        </a:rPr>
                        <a:t>Median</a:t>
                      </a:r>
                      <a:endParaRPr/>
                    </a:p>
                  </a:txBody>
                  <a:tcPr marT="9525" marB="0" marR="9525" marL="95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500" u="none" cap="none" strike="noStrike">
                          <a:solidFill>
                            <a:srgbClr val="000000"/>
                          </a:solidFill>
                          <a:latin typeface="Times New Roman"/>
                          <a:ea typeface="Times New Roman"/>
                          <a:cs typeface="Times New Roman"/>
                          <a:sym typeface="Times New Roman"/>
                        </a:rPr>
                        <a:t>49.5</a:t>
                      </a:r>
                      <a:endParaRPr/>
                    </a:p>
                  </a:txBody>
                  <a:tcPr marT="9525" marB="0" marR="9525" marL="95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280100">
                <a:tc>
                  <a:txBody>
                    <a:bodyPr/>
                    <a:lstStyle/>
                    <a:p>
                      <a:pPr indent="0" lvl="0" marL="0" marR="0" rtl="0" algn="l">
                        <a:spcBef>
                          <a:spcPts val="0"/>
                        </a:spcBef>
                        <a:spcAft>
                          <a:spcPts val="0"/>
                        </a:spcAft>
                        <a:buNone/>
                      </a:pPr>
                      <a:r>
                        <a:rPr b="0" i="0" lang="en-US" sz="1500" u="none" cap="none" strike="noStrike">
                          <a:solidFill>
                            <a:srgbClr val="000000"/>
                          </a:solidFill>
                          <a:latin typeface="Times New Roman"/>
                          <a:ea typeface="Times New Roman"/>
                          <a:cs typeface="Times New Roman"/>
                          <a:sym typeface="Times New Roman"/>
                        </a:rPr>
                        <a:t>Mode</a:t>
                      </a:r>
                      <a:endParaRPr/>
                    </a:p>
                  </a:txBody>
                  <a:tcPr marT="9525" marB="0" marR="9525" marL="95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500" u="none" cap="none" strike="noStrike">
                          <a:solidFill>
                            <a:srgbClr val="000000"/>
                          </a:solidFill>
                          <a:latin typeface="Times New Roman"/>
                          <a:ea typeface="Times New Roman"/>
                          <a:cs typeface="Times New Roman"/>
                          <a:sym typeface="Times New Roman"/>
                        </a:rPr>
                        <a:t>77</a:t>
                      </a:r>
                      <a:endParaRPr/>
                    </a:p>
                  </a:txBody>
                  <a:tcPr marT="9525" marB="0" marR="9525" marL="95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280100">
                <a:tc>
                  <a:txBody>
                    <a:bodyPr/>
                    <a:lstStyle/>
                    <a:p>
                      <a:pPr indent="0" lvl="0" marL="0" marR="0" rtl="0" algn="l">
                        <a:spcBef>
                          <a:spcPts val="0"/>
                        </a:spcBef>
                        <a:spcAft>
                          <a:spcPts val="0"/>
                        </a:spcAft>
                        <a:buNone/>
                      </a:pPr>
                      <a:r>
                        <a:rPr b="0" i="0" lang="en-US" sz="1500" u="none" cap="none" strike="noStrike">
                          <a:solidFill>
                            <a:srgbClr val="000000"/>
                          </a:solidFill>
                          <a:latin typeface="Times New Roman"/>
                          <a:ea typeface="Times New Roman"/>
                          <a:cs typeface="Times New Roman"/>
                          <a:sym typeface="Times New Roman"/>
                        </a:rPr>
                        <a:t>Standard Deviation</a:t>
                      </a:r>
                      <a:endParaRPr/>
                    </a:p>
                  </a:txBody>
                  <a:tcPr marT="9525" marB="0" marR="9525" marL="95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500" u="none" cap="none" strike="noStrike">
                          <a:solidFill>
                            <a:srgbClr val="000000"/>
                          </a:solidFill>
                          <a:latin typeface="Times New Roman"/>
                          <a:ea typeface="Times New Roman"/>
                          <a:cs typeface="Times New Roman"/>
                          <a:sym typeface="Times New Roman"/>
                        </a:rPr>
                        <a:t>19.6073831</a:t>
                      </a:r>
                      <a:endParaRPr/>
                    </a:p>
                  </a:txBody>
                  <a:tcPr marT="9525" marB="0" marR="9525" marL="95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280100">
                <a:tc>
                  <a:txBody>
                    <a:bodyPr/>
                    <a:lstStyle/>
                    <a:p>
                      <a:pPr indent="0" lvl="0" marL="0" marR="0" rtl="0" algn="l">
                        <a:spcBef>
                          <a:spcPts val="0"/>
                        </a:spcBef>
                        <a:spcAft>
                          <a:spcPts val="0"/>
                        </a:spcAft>
                        <a:buNone/>
                      </a:pPr>
                      <a:r>
                        <a:rPr b="0" i="0" lang="en-US" sz="1500" u="none" cap="none" strike="noStrike">
                          <a:solidFill>
                            <a:srgbClr val="000000"/>
                          </a:solidFill>
                          <a:latin typeface="Times New Roman"/>
                          <a:ea typeface="Times New Roman"/>
                          <a:cs typeface="Times New Roman"/>
                          <a:sym typeface="Times New Roman"/>
                        </a:rPr>
                        <a:t>Sample Variance</a:t>
                      </a:r>
                      <a:endParaRPr/>
                    </a:p>
                  </a:txBody>
                  <a:tcPr marT="9525" marB="0" marR="9525" marL="95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500" u="none" cap="none" strike="noStrike">
                          <a:solidFill>
                            <a:srgbClr val="000000"/>
                          </a:solidFill>
                          <a:latin typeface="Times New Roman"/>
                          <a:ea typeface="Times New Roman"/>
                          <a:cs typeface="Times New Roman"/>
                          <a:sym typeface="Times New Roman"/>
                        </a:rPr>
                        <a:t>384.4494721</a:t>
                      </a:r>
                      <a:endParaRPr/>
                    </a:p>
                  </a:txBody>
                  <a:tcPr marT="9525" marB="0" marR="9525" marL="95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280100">
                <a:tc>
                  <a:txBody>
                    <a:bodyPr/>
                    <a:lstStyle/>
                    <a:p>
                      <a:pPr indent="0" lvl="0" marL="0" marR="0" rtl="0" algn="l">
                        <a:spcBef>
                          <a:spcPts val="0"/>
                        </a:spcBef>
                        <a:spcAft>
                          <a:spcPts val="0"/>
                        </a:spcAft>
                        <a:buNone/>
                      </a:pPr>
                      <a:r>
                        <a:rPr b="0" i="0" lang="en-US" sz="1500" u="none" cap="none" strike="noStrike">
                          <a:solidFill>
                            <a:srgbClr val="000000"/>
                          </a:solidFill>
                          <a:latin typeface="Times New Roman"/>
                          <a:ea typeface="Times New Roman"/>
                          <a:cs typeface="Times New Roman"/>
                          <a:sym typeface="Times New Roman"/>
                        </a:rPr>
                        <a:t>Kurtosis</a:t>
                      </a:r>
                      <a:endParaRPr/>
                    </a:p>
                  </a:txBody>
                  <a:tcPr marT="9525" marB="0" marR="9525" marL="95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500" u="none" cap="none" strike="noStrike">
                          <a:solidFill>
                            <a:srgbClr val="000000"/>
                          </a:solidFill>
                          <a:latin typeface="Times New Roman"/>
                          <a:ea typeface="Times New Roman"/>
                          <a:cs typeface="Times New Roman"/>
                          <a:sym typeface="Times New Roman"/>
                        </a:rPr>
                        <a:t>-1.052025713</a:t>
                      </a:r>
                      <a:endParaRPr/>
                    </a:p>
                  </a:txBody>
                  <a:tcPr marT="9525" marB="0" marR="9525" marL="95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280100">
                <a:tc>
                  <a:txBody>
                    <a:bodyPr/>
                    <a:lstStyle/>
                    <a:p>
                      <a:pPr indent="0" lvl="0" marL="0" marR="0" rtl="0" algn="l">
                        <a:spcBef>
                          <a:spcPts val="0"/>
                        </a:spcBef>
                        <a:spcAft>
                          <a:spcPts val="0"/>
                        </a:spcAft>
                        <a:buNone/>
                      </a:pPr>
                      <a:r>
                        <a:rPr b="0" i="0" lang="en-US" sz="1500" u="none" cap="none" strike="noStrike">
                          <a:solidFill>
                            <a:srgbClr val="000000"/>
                          </a:solidFill>
                          <a:latin typeface="Times New Roman"/>
                          <a:ea typeface="Times New Roman"/>
                          <a:cs typeface="Times New Roman"/>
                          <a:sym typeface="Times New Roman"/>
                        </a:rPr>
                        <a:t>Skewness</a:t>
                      </a:r>
                      <a:endParaRPr b="0" i="0" sz="1500" u="none" cap="none" strike="noStrike">
                        <a:solidFill>
                          <a:srgbClr val="000000"/>
                        </a:solidFill>
                        <a:latin typeface="Times New Roman"/>
                        <a:ea typeface="Times New Roman"/>
                        <a:cs typeface="Times New Roman"/>
                        <a:sym typeface="Times New Roman"/>
                      </a:endParaRPr>
                    </a:p>
                  </a:txBody>
                  <a:tcPr marT="9525" marB="0" marR="9525" marL="95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500" u="none" cap="none" strike="noStrike">
                          <a:solidFill>
                            <a:srgbClr val="000000"/>
                          </a:solidFill>
                          <a:latin typeface="Times New Roman"/>
                          <a:ea typeface="Times New Roman"/>
                          <a:cs typeface="Times New Roman"/>
                          <a:sym typeface="Times New Roman"/>
                        </a:rPr>
                        <a:t>0.282855754</a:t>
                      </a:r>
                      <a:endParaRPr/>
                    </a:p>
                  </a:txBody>
                  <a:tcPr marT="9525" marB="0" marR="9525" marL="95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280100">
                <a:tc>
                  <a:txBody>
                    <a:bodyPr/>
                    <a:lstStyle/>
                    <a:p>
                      <a:pPr indent="0" lvl="0" marL="0" marR="0" rtl="0" algn="l">
                        <a:spcBef>
                          <a:spcPts val="0"/>
                        </a:spcBef>
                        <a:spcAft>
                          <a:spcPts val="0"/>
                        </a:spcAft>
                        <a:buNone/>
                      </a:pPr>
                      <a:r>
                        <a:rPr b="0" i="0" lang="en-US" sz="1500" u="none" cap="none" strike="noStrike">
                          <a:solidFill>
                            <a:srgbClr val="000000"/>
                          </a:solidFill>
                          <a:latin typeface="Times New Roman"/>
                          <a:ea typeface="Times New Roman"/>
                          <a:cs typeface="Times New Roman"/>
                          <a:sym typeface="Times New Roman"/>
                        </a:rPr>
                        <a:t>Range</a:t>
                      </a:r>
                      <a:endParaRPr/>
                    </a:p>
                  </a:txBody>
                  <a:tcPr marT="9525" marB="0" marR="9525" marL="95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500" u="none" cap="none" strike="noStrike">
                          <a:solidFill>
                            <a:srgbClr val="000000"/>
                          </a:solidFill>
                          <a:latin typeface="Times New Roman"/>
                          <a:ea typeface="Times New Roman"/>
                          <a:cs typeface="Times New Roman"/>
                          <a:sym typeface="Times New Roman"/>
                        </a:rPr>
                        <a:t>69</a:t>
                      </a:r>
                      <a:endParaRPr/>
                    </a:p>
                  </a:txBody>
                  <a:tcPr marT="9525" marB="0" marR="9525" marL="95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280100">
                <a:tc>
                  <a:txBody>
                    <a:bodyPr/>
                    <a:lstStyle/>
                    <a:p>
                      <a:pPr indent="0" lvl="0" marL="0" marR="0" rtl="0" algn="l">
                        <a:spcBef>
                          <a:spcPts val="0"/>
                        </a:spcBef>
                        <a:spcAft>
                          <a:spcPts val="0"/>
                        </a:spcAft>
                        <a:buNone/>
                      </a:pPr>
                      <a:r>
                        <a:rPr b="0" i="0" lang="en-US" sz="1500" u="none" cap="none" strike="noStrike">
                          <a:solidFill>
                            <a:srgbClr val="000000"/>
                          </a:solidFill>
                          <a:latin typeface="Times New Roman"/>
                          <a:ea typeface="Times New Roman"/>
                          <a:cs typeface="Times New Roman"/>
                          <a:sym typeface="Times New Roman"/>
                        </a:rPr>
                        <a:t>Minimum</a:t>
                      </a:r>
                      <a:endParaRPr/>
                    </a:p>
                  </a:txBody>
                  <a:tcPr marT="9525" marB="0" marR="9525" marL="95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500" u="none" cap="none" strike="noStrike">
                          <a:solidFill>
                            <a:srgbClr val="000000"/>
                          </a:solidFill>
                          <a:latin typeface="Times New Roman"/>
                          <a:ea typeface="Times New Roman"/>
                          <a:cs typeface="Times New Roman"/>
                          <a:sym typeface="Times New Roman"/>
                        </a:rPr>
                        <a:t>22</a:t>
                      </a:r>
                      <a:endParaRPr/>
                    </a:p>
                  </a:txBody>
                  <a:tcPr marT="9525" marB="0" marR="9525" marL="95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280100">
                <a:tc>
                  <a:txBody>
                    <a:bodyPr/>
                    <a:lstStyle/>
                    <a:p>
                      <a:pPr indent="0" lvl="0" marL="0" marR="0" rtl="0" algn="l">
                        <a:spcBef>
                          <a:spcPts val="0"/>
                        </a:spcBef>
                        <a:spcAft>
                          <a:spcPts val="0"/>
                        </a:spcAft>
                        <a:buNone/>
                      </a:pPr>
                      <a:r>
                        <a:rPr b="0" i="0" lang="en-US" sz="1500" u="none" cap="none" strike="noStrike">
                          <a:solidFill>
                            <a:srgbClr val="000000"/>
                          </a:solidFill>
                          <a:latin typeface="Times New Roman"/>
                          <a:ea typeface="Times New Roman"/>
                          <a:cs typeface="Times New Roman"/>
                          <a:sym typeface="Times New Roman"/>
                        </a:rPr>
                        <a:t>Maximum</a:t>
                      </a:r>
                      <a:endParaRPr/>
                    </a:p>
                  </a:txBody>
                  <a:tcPr marT="9525" marB="0" marR="9525" marL="95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500" u="none" cap="none" strike="noStrike">
                          <a:solidFill>
                            <a:srgbClr val="000000"/>
                          </a:solidFill>
                          <a:latin typeface="Times New Roman"/>
                          <a:ea typeface="Times New Roman"/>
                          <a:cs typeface="Times New Roman"/>
                          <a:sym typeface="Times New Roman"/>
                        </a:rPr>
                        <a:t>91</a:t>
                      </a:r>
                      <a:endParaRPr/>
                    </a:p>
                  </a:txBody>
                  <a:tcPr marT="9525" marB="0" marR="9525" marL="95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280100">
                <a:tc>
                  <a:txBody>
                    <a:bodyPr/>
                    <a:lstStyle/>
                    <a:p>
                      <a:pPr indent="0" lvl="0" marL="0" marR="0" rtl="0" algn="l">
                        <a:spcBef>
                          <a:spcPts val="0"/>
                        </a:spcBef>
                        <a:spcAft>
                          <a:spcPts val="0"/>
                        </a:spcAft>
                        <a:buNone/>
                      </a:pPr>
                      <a:r>
                        <a:rPr b="0" i="0" lang="en-US" sz="1500" u="none" cap="none" strike="noStrike">
                          <a:solidFill>
                            <a:srgbClr val="000000"/>
                          </a:solidFill>
                          <a:latin typeface="Times New Roman"/>
                          <a:ea typeface="Times New Roman"/>
                          <a:cs typeface="Times New Roman"/>
                          <a:sym typeface="Times New Roman"/>
                        </a:rPr>
                        <a:t>Sum</a:t>
                      </a:r>
                      <a:endParaRPr/>
                    </a:p>
                  </a:txBody>
                  <a:tcPr marT="9525" marB="0" marR="9525" marL="95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500" u="none" cap="none" strike="noStrike">
                          <a:solidFill>
                            <a:srgbClr val="000000"/>
                          </a:solidFill>
                          <a:latin typeface="Times New Roman"/>
                          <a:ea typeface="Times New Roman"/>
                          <a:cs typeface="Times New Roman"/>
                          <a:sym typeface="Times New Roman"/>
                        </a:rPr>
                        <a:t>2728</a:t>
                      </a:r>
                      <a:endParaRPr/>
                    </a:p>
                  </a:txBody>
                  <a:tcPr marT="9525" marB="0" marR="9525" marL="95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280100">
                <a:tc>
                  <a:txBody>
                    <a:bodyPr/>
                    <a:lstStyle/>
                    <a:p>
                      <a:pPr indent="0" lvl="0" marL="0" marR="0" rtl="0" algn="l">
                        <a:spcBef>
                          <a:spcPts val="0"/>
                        </a:spcBef>
                        <a:spcAft>
                          <a:spcPts val="0"/>
                        </a:spcAft>
                        <a:buNone/>
                      </a:pPr>
                      <a:r>
                        <a:rPr b="0" i="0" lang="en-US" sz="1500" u="none" cap="none" strike="noStrike">
                          <a:solidFill>
                            <a:srgbClr val="000000"/>
                          </a:solidFill>
                          <a:latin typeface="Times New Roman"/>
                          <a:ea typeface="Times New Roman"/>
                          <a:cs typeface="Times New Roman"/>
                          <a:sym typeface="Times New Roman"/>
                        </a:rPr>
                        <a:t>Count</a:t>
                      </a:r>
                      <a:endParaRPr/>
                    </a:p>
                  </a:txBody>
                  <a:tcPr marT="9525" marB="0" marR="9525" marL="95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500" u="none" cap="none" strike="noStrike">
                          <a:solidFill>
                            <a:srgbClr val="000000"/>
                          </a:solidFill>
                          <a:latin typeface="Times New Roman"/>
                          <a:ea typeface="Times New Roman"/>
                          <a:cs typeface="Times New Roman"/>
                          <a:sym typeface="Times New Roman"/>
                        </a:rPr>
                        <a:t>52</a:t>
                      </a:r>
                      <a:endParaRPr/>
                    </a:p>
                  </a:txBody>
                  <a:tcPr marT="9525" marB="0" marR="9525" marL="95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294125">
                <a:tc>
                  <a:txBody>
                    <a:bodyPr/>
                    <a:lstStyle/>
                    <a:p>
                      <a:pPr indent="0" lvl="0" marL="0" marR="0" rtl="0" algn="l">
                        <a:spcBef>
                          <a:spcPts val="0"/>
                        </a:spcBef>
                        <a:spcAft>
                          <a:spcPts val="0"/>
                        </a:spcAft>
                        <a:buNone/>
                      </a:pPr>
                      <a:r>
                        <a:rPr b="0" i="0" lang="en-US" sz="1500" u="none" cap="none" strike="noStrike">
                          <a:solidFill>
                            <a:srgbClr val="000000"/>
                          </a:solidFill>
                          <a:latin typeface="Times New Roman"/>
                          <a:ea typeface="Times New Roman"/>
                          <a:cs typeface="Times New Roman"/>
                          <a:sym typeface="Times New Roman"/>
                        </a:rPr>
                        <a:t>Confidence Level(95.0%)</a:t>
                      </a:r>
                      <a:endParaRPr/>
                    </a:p>
                  </a:txBody>
                  <a:tcPr marT="9525" marB="0" marR="9525" marL="95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500" u="none" cap="none" strike="noStrike">
                          <a:solidFill>
                            <a:srgbClr val="000000"/>
                          </a:solidFill>
                          <a:latin typeface="Times New Roman"/>
                          <a:ea typeface="Times New Roman"/>
                          <a:cs typeface="Times New Roman"/>
                          <a:sym typeface="Times New Roman"/>
                        </a:rPr>
                        <a:t>5.4587302</a:t>
                      </a:r>
                      <a:endParaRPr/>
                    </a:p>
                  </a:txBody>
                  <a:tcPr marT="9525" marB="0" marR="9525" marL="95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3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u="sng"/>
              <a:t>Types of Data</a:t>
            </a:r>
            <a:endParaRPr/>
          </a:p>
        </p:txBody>
      </p:sp>
      <p:sp>
        <p:nvSpPr>
          <p:cNvPr id="320" name="Google Shape;320;p3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Qualitative Data</a:t>
            </a:r>
            <a:endParaRPr/>
          </a:p>
          <a:p>
            <a:pPr indent="-342900" lvl="0" marL="342900" rtl="0" algn="l">
              <a:spcBef>
                <a:spcPts val="640"/>
              </a:spcBef>
              <a:spcAft>
                <a:spcPts val="0"/>
              </a:spcAft>
              <a:buClr>
                <a:schemeClr val="dk1"/>
              </a:buClr>
              <a:buSzPts val="3200"/>
              <a:buChar char="•"/>
            </a:pPr>
            <a:r>
              <a:rPr lang="en-US"/>
              <a:t>Quantitative Data</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31"/>
          <p:cNvSpPr txBox="1"/>
          <p:nvPr>
            <p:ph type="ctrTitle"/>
          </p:nvPr>
        </p:nvSpPr>
        <p:spPr>
          <a:xfrm>
            <a:off x="990600" y="1447800"/>
            <a:ext cx="6934200" cy="838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Clr>
                <a:schemeClr val="dk1"/>
              </a:buClr>
              <a:buSzPts val="4800"/>
              <a:buFont typeface="Calibri"/>
              <a:buNone/>
            </a:pPr>
            <a:r>
              <a:rPr lang="en-US"/>
              <a:t>Evolution of Analytics</a:t>
            </a:r>
            <a:endParaRPr/>
          </a:p>
        </p:txBody>
      </p:sp>
      <p:sp>
        <p:nvSpPr>
          <p:cNvPr id="326" name="Google Shape;326;p31"/>
          <p:cNvSpPr txBox="1"/>
          <p:nvPr>
            <p:ph idx="1" type="subTitle"/>
          </p:nvPr>
        </p:nvSpPr>
        <p:spPr>
          <a:xfrm>
            <a:off x="990600" y="2286000"/>
            <a:ext cx="6705600" cy="2743200"/>
          </a:xfrm>
          <a:prstGeom prst="rect">
            <a:avLst/>
          </a:prstGeom>
          <a:noFill/>
          <a:ln>
            <a:noFill/>
          </a:ln>
        </p:spPr>
        <p:txBody>
          <a:bodyPr anchorCtr="0" anchor="t" bIns="91425" lIns="91425" spcFirstLastPara="1" rIns="91425" wrap="square" tIns="91425">
            <a:noAutofit/>
          </a:bodyPr>
          <a:lstStyle/>
          <a:p>
            <a:pPr indent="-342900" lvl="0" marL="342900" rtl="0" algn="l">
              <a:spcBef>
                <a:spcPts val="0"/>
              </a:spcBef>
              <a:spcAft>
                <a:spcPts val="0"/>
              </a:spcAft>
              <a:buClr>
                <a:schemeClr val="dk2"/>
              </a:buClr>
              <a:buSzPts val="2400"/>
              <a:buNone/>
            </a:pPr>
            <a:r>
              <a:t/>
            </a:r>
            <a:endParaRPr/>
          </a:p>
        </p:txBody>
      </p:sp>
      <p:pic>
        <p:nvPicPr>
          <p:cNvPr descr="C:\Users\lalit\Desktop\Evolution-of-Analytics-Sophistication-Analytics-is-evolving-in-both-sophistication-and.png" id="327" name="Google Shape;327;p31"/>
          <p:cNvPicPr preferRelativeResize="0"/>
          <p:nvPr/>
        </p:nvPicPr>
        <p:blipFill rotWithShape="1">
          <a:blip r:embed="rId3">
            <a:alphaModFix/>
          </a:blip>
          <a:srcRect b="0" l="0" r="0" t="0"/>
          <a:stretch/>
        </p:blipFill>
        <p:spPr>
          <a:xfrm>
            <a:off x="812800" y="2286000"/>
            <a:ext cx="7188200" cy="2970722"/>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32"/>
          <p:cNvSpPr txBox="1"/>
          <p:nvPr>
            <p:ph type="ctrTitle"/>
          </p:nvPr>
        </p:nvSpPr>
        <p:spPr>
          <a:xfrm>
            <a:off x="990600" y="1447800"/>
            <a:ext cx="7086600" cy="6858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Clr>
                <a:schemeClr val="dk1"/>
              </a:buClr>
              <a:buSzPts val="4800"/>
              <a:buFont typeface="Calibri"/>
              <a:buNone/>
            </a:pPr>
            <a:r>
              <a:rPr lang="en-US"/>
              <a:t>Evolution of Analytics</a:t>
            </a:r>
            <a:endParaRPr/>
          </a:p>
        </p:txBody>
      </p:sp>
      <p:sp>
        <p:nvSpPr>
          <p:cNvPr id="333" name="Google Shape;333;p32"/>
          <p:cNvSpPr txBox="1"/>
          <p:nvPr>
            <p:ph idx="1" type="subTitle"/>
          </p:nvPr>
        </p:nvSpPr>
        <p:spPr>
          <a:xfrm>
            <a:off x="990600" y="2286000"/>
            <a:ext cx="6705600" cy="2743200"/>
          </a:xfrm>
          <a:prstGeom prst="rect">
            <a:avLst/>
          </a:prstGeom>
          <a:noFill/>
          <a:ln>
            <a:noFill/>
          </a:ln>
        </p:spPr>
        <p:txBody>
          <a:bodyPr anchorCtr="0" anchor="t" bIns="91425" lIns="91425" spcFirstLastPara="1" rIns="91425" wrap="square" tIns="91425">
            <a:noAutofit/>
          </a:bodyPr>
          <a:lstStyle/>
          <a:p>
            <a:pPr indent="-342900" lvl="0" marL="342900" rtl="0" algn="l">
              <a:spcBef>
                <a:spcPts val="0"/>
              </a:spcBef>
              <a:spcAft>
                <a:spcPts val="0"/>
              </a:spcAft>
              <a:buClr>
                <a:schemeClr val="dk2"/>
              </a:buClr>
              <a:buSzPts val="2400"/>
              <a:buNone/>
            </a:pPr>
            <a:r>
              <a:t/>
            </a:r>
            <a:endParaRPr/>
          </a:p>
        </p:txBody>
      </p:sp>
      <p:pic>
        <p:nvPicPr>
          <p:cNvPr descr="C:\Users\lalit\Desktop\principa-4-types-of-data-analytics.png" id="334" name="Google Shape;334;p32"/>
          <p:cNvPicPr preferRelativeResize="0"/>
          <p:nvPr/>
        </p:nvPicPr>
        <p:blipFill rotWithShape="1">
          <a:blip r:embed="rId3">
            <a:alphaModFix/>
          </a:blip>
          <a:srcRect b="0" l="0" r="0" t="0"/>
          <a:stretch/>
        </p:blipFill>
        <p:spPr>
          <a:xfrm>
            <a:off x="990601" y="2133601"/>
            <a:ext cx="7162800" cy="3154133"/>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33"/>
          <p:cNvSpPr txBox="1"/>
          <p:nvPr>
            <p:ph type="title"/>
          </p:nvPr>
        </p:nvSpPr>
        <p:spPr>
          <a:xfrm>
            <a:off x="1219200" y="350836"/>
            <a:ext cx="7020900" cy="762001"/>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Steps involved in Data Analytics/Business Analytics</a:t>
            </a:r>
            <a:endParaRPr/>
          </a:p>
        </p:txBody>
      </p:sp>
      <p:sp>
        <p:nvSpPr>
          <p:cNvPr id="340" name="Google Shape;340;p3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1600"/>
              <a:buChar char="•"/>
            </a:pPr>
            <a:r>
              <a:rPr lang="en-US" sz="1600"/>
              <a:t>a) </a:t>
            </a:r>
            <a:r>
              <a:rPr b="1" lang="en-US" sz="1600">
                <a:solidFill>
                  <a:srgbClr val="FF0000"/>
                </a:solidFill>
              </a:rPr>
              <a:t>Decide on the objectives</a:t>
            </a:r>
            <a:r>
              <a:rPr lang="en-US" sz="1600">
                <a:solidFill>
                  <a:srgbClr val="FF0000"/>
                </a:solidFill>
              </a:rPr>
              <a:t>: </a:t>
            </a:r>
            <a:r>
              <a:rPr lang="en-US" sz="1600"/>
              <a:t>In your data analysis process, you must begin with the right set of questions. Some examples include: How can we reduce production costs without sacrificing quality? What are some ways to increase sales opportunities with our current resources? Do customers view our brand in a favorable way? etc.</a:t>
            </a:r>
            <a:endParaRPr/>
          </a:p>
          <a:p>
            <a:pPr indent="-342900" lvl="0" marL="342900" rtl="0" algn="l">
              <a:spcBef>
                <a:spcPts val="320"/>
              </a:spcBef>
              <a:spcAft>
                <a:spcPts val="0"/>
              </a:spcAft>
              <a:buClr>
                <a:schemeClr val="dk1"/>
              </a:buClr>
              <a:buSzPts val="1600"/>
              <a:buChar char="•"/>
            </a:pPr>
            <a:r>
              <a:rPr b="1" lang="en-US" sz="1600"/>
              <a:t>b) </a:t>
            </a:r>
            <a:r>
              <a:rPr b="1" lang="en-US" sz="1600">
                <a:solidFill>
                  <a:srgbClr val="FF0000"/>
                </a:solidFill>
              </a:rPr>
              <a:t>Set measurement priorities</a:t>
            </a:r>
            <a:r>
              <a:rPr lang="en-US" sz="1600"/>
              <a:t>: This step involves processes to identify what to measure and how to measure? For example, should you perform your analysis weekly, monthly or annually? What is your unit of measure? What factors should be included in your analysis? etc.</a:t>
            </a:r>
            <a:endParaRPr/>
          </a:p>
        </p:txBody>
      </p:sp>
      <p:sp>
        <p:nvSpPr>
          <p:cNvPr id="341" name="Google Shape;341;p3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40">
                                            <p:txEl>
                                              <p:pRg end="0" st="0"/>
                                            </p:txEl>
                                          </p:spTgt>
                                        </p:tgtEl>
                                        <p:attrNameLst>
                                          <p:attrName>style.visibility</p:attrName>
                                        </p:attrNameLst>
                                      </p:cBhvr>
                                      <p:to>
                                        <p:strVal val="visible"/>
                                      </p:to>
                                    </p:set>
                                    <p:anim calcmode="lin" valueType="num">
                                      <p:cBhvr additive="base">
                                        <p:cTn dur="500"/>
                                        <p:tgtEl>
                                          <p:spTgt spid="340">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40">
                                            <p:txEl>
                                              <p:pRg end="1" st="1"/>
                                            </p:txEl>
                                          </p:spTgt>
                                        </p:tgtEl>
                                        <p:attrNameLst>
                                          <p:attrName>style.visibility</p:attrName>
                                        </p:attrNameLst>
                                      </p:cBhvr>
                                      <p:to>
                                        <p:strVal val="visible"/>
                                      </p:to>
                                    </p:set>
                                    <p:anim calcmode="lin" valueType="num">
                                      <p:cBhvr additive="base">
                                        <p:cTn dur="500"/>
                                        <p:tgtEl>
                                          <p:spTgt spid="340">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34"/>
          <p:cNvSpPr txBox="1"/>
          <p:nvPr>
            <p:ph type="title"/>
          </p:nvPr>
        </p:nvSpPr>
        <p:spPr>
          <a:xfrm>
            <a:off x="1219200" y="976038"/>
            <a:ext cx="7020900" cy="480175"/>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Continued..</a:t>
            </a:r>
            <a:endParaRPr/>
          </a:p>
        </p:txBody>
      </p:sp>
      <p:sp>
        <p:nvSpPr>
          <p:cNvPr id="347" name="Google Shape;347;p34"/>
          <p:cNvSpPr txBox="1"/>
          <p:nvPr>
            <p:ph idx="1" type="body"/>
          </p:nvPr>
        </p:nvSpPr>
        <p:spPr>
          <a:xfrm>
            <a:off x="1049500" y="2133600"/>
            <a:ext cx="7020900" cy="2867976"/>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FF0000"/>
              </a:buClr>
              <a:buSzPts val="1600"/>
              <a:buChar char="•"/>
            </a:pPr>
            <a:r>
              <a:rPr b="1" lang="en-US" sz="1600">
                <a:solidFill>
                  <a:srgbClr val="FF0000"/>
                </a:solidFill>
              </a:rPr>
              <a:t>Data collection</a:t>
            </a:r>
            <a:r>
              <a:rPr lang="en-US" sz="1600"/>
              <a:t>: Data Collection is the process of collecting information on targeted variables for your analysis. In this step, the emphasis is to ensure collecting accurate and honest data. Thus, before you start your hunt for collecting new data, find what information could be collected from existing data sources.</a:t>
            </a:r>
            <a:endParaRPr/>
          </a:p>
          <a:p>
            <a:pPr indent="-342900" lvl="0" marL="342900" rtl="0" algn="l">
              <a:spcBef>
                <a:spcPts val="320"/>
              </a:spcBef>
              <a:spcAft>
                <a:spcPts val="0"/>
              </a:spcAft>
              <a:buClr>
                <a:srgbClr val="FF0000"/>
              </a:buClr>
              <a:buSzPts val="1600"/>
              <a:buChar char="•"/>
            </a:pPr>
            <a:r>
              <a:rPr b="1" lang="en-US" sz="1600">
                <a:solidFill>
                  <a:srgbClr val="FF0000"/>
                </a:solidFill>
              </a:rPr>
              <a:t>Data cleaning</a:t>
            </a:r>
            <a:r>
              <a:rPr lang="en-US" sz="1600"/>
              <a:t>: Data Cleaning is the process of preventing and correcting errors in data. It includes steps such as structuring the data as required for the relevant analysis tools, removing duplicate values, identifying outliers in data, etc</a:t>
            </a:r>
            <a:endParaRPr sz="1600"/>
          </a:p>
        </p:txBody>
      </p:sp>
      <p:sp>
        <p:nvSpPr>
          <p:cNvPr id="348" name="Google Shape;348;p3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47">
                                            <p:txEl>
                                              <p:pRg end="0" st="0"/>
                                            </p:txEl>
                                          </p:spTgt>
                                        </p:tgtEl>
                                        <p:attrNameLst>
                                          <p:attrName>style.visibility</p:attrName>
                                        </p:attrNameLst>
                                      </p:cBhvr>
                                      <p:to>
                                        <p:strVal val="visible"/>
                                      </p:to>
                                    </p:set>
                                    <p:anim calcmode="lin" valueType="num">
                                      <p:cBhvr additive="base">
                                        <p:cTn dur="500"/>
                                        <p:tgtEl>
                                          <p:spTgt spid="347">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47">
                                            <p:txEl>
                                              <p:pRg end="1" st="1"/>
                                            </p:txEl>
                                          </p:spTgt>
                                        </p:tgtEl>
                                        <p:attrNameLst>
                                          <p:attrName>style.visibility</p:attrName>
                                        </p:attrNameLst>
                                      </p:cBhvr>
                                      <p:to>
                                        <p:strVal val="visible"/>
                                      </p:to>
                                    </p:set>
                                    <p:anim calcmode="lin" valueType="num">
                                      <p:cBhvr additive="base">
                                        <p:cTn dur="500"/>
                                        <p:tgtEl>
                                          <p:spTgt spid="347">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35"/>
          <p:cNvSpPr txBox="1"/>
          <p:nvPr>
            <p:ph type="title"/>
          </p:nvPr>
        </p:nvSpPr>
        <p:spPr>
          <a:xfrm>
            <a:off x="1049500" y="1524001"/>
            <a:ext cx="7020900" cy="533399"/>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Continued..</a:t>
            </a:r>
            <a:endParaRPr/>
          </a:p>
        </p:txBody>
      </p:sp>
      <p:sp>
        <p:nvSpPr>
          <p:cNvPr id="354" name="Google Shape;354;p35"/>
          <p:cNvSpPr txBox="1"/>
          <p:nvPr>
            <p:ph idx="1" type="body"/>
          </p:nvPr>
        </p:nvSpPr>
        <p:spPr>
          <a:xfrm>
            <a:off x="1049500" y="1981201"/>
            <a:ext cx="7020900" cy="3223374"/>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FF0000"/>
              </a:buClr>
              <a:buSzPts val="1800"/>
              <a:buChar char="•"/>
            </a:pPr>
            <a:r>
              <a:rPr b="1" lang="en-US" sz="1800">
                <a:solidFill>
                  <a:srgbClr val="FF0000"/>
                </a:solidFill>
              </a:rPr>
              <a:t>Analysis of data</a:t>
            </a:r>
            <a:r>
              <a:rPr lang="en-US" sz="1800"/>
              <a:t>: </a:t>
            </a:r>
            <a:r>
              <a:rPr lang="en-US" sz="1600"/>
              <a:t>Various data analysis techniques can be used to understand, interpret, and derive conclusions based on the requirements. . Tools like Microsoft Excel, R, Python, Tableau, etc. can be used for performing analysis. </a:t>
            </a:r>
            <a:endParaRPr/>
          </a:p>
          <a:p>
            <a:pPr indent="-342900" lvl="0" marL="342900" rtl="0" algn="l">
              <a:spcBef>
                <a:spcPts val="360"/>
              </a:spcBef>
              <a:spcAft>
                <a:spcPts val="0"/>
              </a:spcAft>
              <a:buClr>
                <a:srgbClr val="FF0000"/>
              </a:buClr>
              <a:buSzPts val="1800"/>
              <a:buChar char="•"/>
            </a:pPr>
            <a:r>
              <a:rPr b="1" lang="en-US" sz="1800">
                <a:solidFill>
                  <a:srgbClr val="FF0000"/>
                </a:solidFill>
              </a:rPr>
              <a:t>Interpreting the results</a:t>
            </a:r>
            <a:r>
              <a:rPr lang="en-US" sz="1800">
                <a:solidFill>
                  <a:srgbClr val="FF0000"/>
                </a:solidFill>
              </a:rPr>
              <a:t>: </a:t>
            </a:r>
            <a:r>
              <a:rPr lang="en-US" sz="1600"/>
              <a:t>Does the analysis answer your objectives? Does the analysis help you defend against any objections? Is there any limitation on your conclusions, any angles you haven’t considered? If your interpretation of the data holds up, under all of these questions and considerations, then you likely have come to a productive conclusion. Create a report of your analysis in a format as required by stakeholders for business decisions. The feedback from stakeholders might result in additional analysis</a:t>
            </a:r>
            <a:endParaRPr/>
          </a:p>
        </p:txBody>
      </p:sp>
      <p:sp>
        <p:nvSpPr>
          <p:cNvPr id="355" name="Google Shape;355;p3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54">
                                            <p:txEl>
                                              <p:pRg end="0" st="0"/>
                                            </p:txEl>
                                          </p:spTgt>
                                        </p:tgtEl>
                                        <p:attrNameLst>
                                          <p:attrName>style.visibility</p:attrName>
                                        </p:attrNameLst>
                                      </p:cBhvr>
                                      <p:to>
                                        <p:strVal val="visible"/>
                                      </p:to>
                                    </p:set>
                                    <p:anim calcmode="lin" valueType="num">
                                      <p:cBhvr additive="base">
                                        <p:cTn dur="500"/>
                                        <p:tgtEl>
                                          <p:spTgt spid="354">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54">
                                            <p:txEl>
                                              <p:pRg end="1" st="1"/>
                                            </p:txEl>
                                          </p:spTgt>
                                        </p:tgtEl>
                                        <p:attrNameLst>
                                          <p:attrName>style.visibility</p:attrName>
                                        </p:attrNameLst>
                                      </p:cBhvr>
                                      <p:to>
                                        <p:strVal val="visible"/>
                                      </p:to>
                                    </p:set>
                                    <p:anim calcmode="lin" valueType="num">
                                      <p:cBhvr additive="base">
                                        <p:cTn dur="500"/>
                                        <p:tgtEl>
                                          <p:spTgt spid="354">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36"/>
          <p:cNvSpPr txBox="1"/>
          <p:nvPr>
            <p:ph type="title"/>
          </p:nvPr>
        </p:nvSpPr>
        <p:spPr>
          <a:xfrm>
            <a:off x="1029447" y="706637"/>
            <a:ext cx="7020900" cy="7503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Hiring trends in Data Science</a:t>
            </a:r>
            <a:endParaRPr/>
          </a:p>
        </p:txBody>
      </p:sp>
      <p:sp>
        <p:nvSpPr>
          <p:cNvPr id="361" name="Google Shape;361;p36"/>
          <p:cNvSpPr txBox="1"/>
          <p:nvPr>
            <p:ph idx="1" type="body"/>
          </p:nvPr>
        </p:nvSpPr>
        <p:spPr>
          <a:xfrm>
            <a:off x="1049500" y="2057400"/>
            <a:ext cx="7020900" cy="2944176"/>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1800"/>
              <a:buChar char="•"/>
            </a:pPr>
            <a:r>
              <a:rPr lang="en-US" sz="1800"/>
              <a:t>In August 2020, India contributed to </a:t>
            </a:r>
            <a:r>
              <a:rPr i="1" lang="en-US" sz="1800">
                <a:solidFill>
                  <a:srgbClr val="FF0000"/>
                </a:solidFill>
              </a:rPr>
              <a:t>9.8%</a:t>
            </a:r>
            <a:r>
              <a:rPr lang="en-US" sz="1800"/>
              <a:t> of the total global Analytics job openings. This is a significant jump from the figure of </a:t>
            </a:r>
            <a:r>
              <a:rPr i="1" lang="en-US" sz="1800">
                <a:solidFill>
                  <a:srgbClr val="FF0000"/>
                </a:solidFill>
              </a:rPr>
              <a:t>7.2%</a:t>
            </a:r>
            <a:r>
              <a:rPr lang="en-US" sz="1800"/>
              <a:t> of total global job openings in January 2020. </a:t>
            </a:r>
            <a:endParaRPr/>
          </a:p>
          <a:p>
            <a:pPr indent="-342900" lvl="0" marL="342900" rtl="0" algn="l">
              <a:spcBef>
                <a:spcPts val="320"/>
              </a:spcBef>
              <a:spcAft>
                <a:spcPts val="0"/>
              </a:spcAft>
              <a:buClr>
                <a:schemeClr val="dk1"/>
              </a:buClr>
              <a:buSzPts val="1600"/>
              <a:buChar char="•"/>
            </a:pPr>
            <a:r>
              <a:rPr lang="en-US" sz="1600"/>
              <a:t>Almost </a:t>
            </a:r>
            <a:r>
              <a:rPr i="1" lang="en-US" sz="1600">
                <a:solidFill>
                  <a:srgbClr val="FF0000"/>
                </a:solidFill>
              </a:rPr>
              <a:t>98% (97.8%) </a:t>
            </a:r>
            <a:r>
              <a:rPr lang="en-US" sz="1600"/>
              <a:t>of Analytics jobs advertised in India are </a:t>
            </a:r>
            <a:r>
              <a:rPr i="1" lang="en-US" sz="1600">
                <a:solidFill>
                  <a:srgbClr val="FF0000"/>
                </a:solidFill>
              </a:rPr>
              <a:t>full-time, </a:t>
            </a:r>
            <a:r>
              <a:rPr lang="en-US" sz="1600"/>
              <a:t>signifying the strengthening of the Indian Analytics hiring market.</a:t>
            </a:r>
            <a:endParaRPr/>
          </a:p>
          <a:p>
            <a:pPr indent="-342900" lvl="0" marL="342900" rtl="0" algn="l">
              <a:spcBef>
                <a:spcPts val="320"/>
              </a:spcBef>
              <a:spcAft>
                <a:spcPts val="0"/>
              </a:spcAft>
              <a:buClr>
                <a:schemeClr val="dk1"/>
              </a:buClr>
              <a:buSzPts val="1600"/>
              <a:buChar char="•"/>
            </a:pPr>
            <a:r>
              <a:rPr lang="en-US" sz="1600"/>
              <a:t> Just </a:t>
            </a:r>
            <a:r>
              <a:rPr i="1" lang="en-US" sz="1600">
                <a:solidFill>
                  <a:srgbClr val="FF0000"/>
                </a:solidFill>
              </a:rPr>
              <a:t>2%</a:t>
            </a:r>
            <a:r>
              <a:rPr lang="en-US" sz="1600"/>
              <a:t> of the jobs form </a:t>
            </a:r>
            <a:r>
              <a:rPr lang="en-US" sz="1600">
                <a:solidFill>
                  <a:srgbClr val="FF0000"/>
                </a:solidFill>
              </a:rPr>
              <a:t>part-time, internship or contractual jobs</a:t>
            </a:r>
            <a:r>
              <a:rPr lang="en-US" sz="1600"/>
              <a:t> – similar to the trend of January 2020 and the overall trend of 2019, when an approximate </a:t>
            </a:r>
            <a:r>
              <a:rPr i="1" lang="en-US" sz="1600">
                <a:solidFill>
                  <a:srgbClr val="FF0000"/>
                </a:solidFill>
              </a:rPr>
              <a:t>97.5%</a:t>
            </a:r>
            <a:r>
              <a:rPr lang="en-US" sz="1600"/>
              <a:t> full-time and </a:t>
            </a:r>
            <a:r>
              <a:rPr i="1" lang="en-US" sz="1600">
                <a:solidFill>
                  <a:srgbClr val="FF0000"/>
                </a:solidFill>
              </a:rPr>
              <a:t>2.5%</a:t>
            </a:r>
            <a:r>
              <a:rPr lang="en-US" sz="1600"/>
              <a:t> part-time jobs were advertised.</a:t>
            </a:r>
            <a:endParaRPr/>
          </a:p>
          <a:p>
            <a:pPr indent="-139700" lvl="0" marL="342900" rtl="0" algn="l">
              <a:spcBef>
                <a:spcPts val="640"/>
              </a:spcBef>
              <a:spcAft>
                <a:spcPts val="0"/>
              </a:spcAft>
              <a:buClr>
                <a:schemeClr val="dk1"/>
              </a:buClr>
              <a:buSzPts val="3200"/>
              <a:buNone/>
            </a:pPr>
            <a:r>
              <a:t/>
            </a:r>
            <a:endParaRPr/>
          </a:p>
        </p:txBody>
      </p:sp>
      <p:sp>
        <p:nvSpPr>
          <p:cNvPr id="362" name="Google Shape;362;p3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3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Continued..</a:t>
            </a:r>
            <a:endParaRPr/>
          </a:p>
        </p:txBody>
      </p:sp>
      <p:sp>
        <p:nvSpPr>
          <p:cNvPr id="368" name="Google Shape;368;p3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1600"/>
              <a:buChar char="•"/>
            </a:pPr>
            <a:r>
              <a:rPr lang="en-US" sz="1600"/>
              <a:t>The Banking sector was one of the early adopters of analytics across operations. This sector continues to be the biggest influencer in the analytics job market with </a:t>
            </a:r>
            <a:r>
              <a:rPr i="1" lang="en-US" sz="1600">
                <a:solidFill>
                  <a:srgbClr val="FF0000"/>
                </a:solidFill>
              </a:rPr>
              <a:t>35%</a:t>
            </a:r>
            <a:r>
              <a:rPr lang="en-US" sz="1600"/>
              <a:t> of all Analytics jobs. Other sectors contributing to analytics job market in India significantly are, </a:t>
            </a:r>
            <a:r>
              <a:rPr i="1" lang="en-US" sz="1600">
                <a:solidFill>
                  <a:srgbClr val="FF0000"/>
                </a:solidFill>
              </a:rPr>
              <a:t>Pharma and Healthcare Industry, e-commerce, energy &amp; utilities</a:t>
            </a:r>
            <a:r>
              <a:rPr lang="en-US" sz="1600"/>
              <a:t>.</a:t>
            </a:r>
            <a:endParaRPr/>
          </a:p>
          <a:p>
            <a:pPr indent="-241300" lvl="0" marL="342900" rtl="0" algn="l">
              <a:spcBef>
                <a:spcPts val="320"/>
              </a:spcBef>
              <a:spcAft>
                <a:spcPts val="0"/>
              </a:spcAft>
              <a:buClr>
                <a:schemeClr val="dk1"/>
              </a:buClr>
              <a:buSzPts val="1600"/>
              <a:buNone/>
            </a:pPr>
            <a:r>
              <a:t/>
            </a:r>
            <a:endParaRPr sz="1600"/>
          </a:p>
          <a:p>
            <a:pPr indent="-139700" lvl="0" marL="342900" rtl="0" algn="l">
              <a:spcBef>
                <a:spcPts val="640"/>
              </a:spcBef>
              <a:spcAft>
                <a:spcPts val="0"/>
              </a:spcAft>
              <a:buClr>
                <a:schemeClr val="dk1"/>
              </a:buClr>
              <a:buSzPts val="3200"/>
              <a:buNone/>
            </a:pPr>
            <a:r>
              <a:t/>
            </a:r>
            <a:endParaRPr/>
          </a:p>
        </p:txBody>
      </p:sp>
      <p:sp>
        <p:nvSpPr>
          <p:cNvPr id="369" name="Google Shape;369;p3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38"/>
          <p:cNvSpPr txBox="1"/>
          <p:nvPr>
            <p:ph type="title"/>
          </p:nvPr>
        </p:nvSpPr>
        <p:spPr>
          <a:xfrm>
            <a:off x="1061550" y="622449"/>
            <a:ext cx="7020900" cy="641251"/>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Continued..</a:t>
            </a:r>
            <a:endParaRPr/>
          </a:p>
        </p:txBody>
      </p:sp>
      <p:sp>
        <p:nvSpPr>
          <p:cNvPr id="375" name="Google Shape;375;p38"/>
          <p:cNvSpPr txBox="1"/>
          <p:nvPr>
            <p:ph idx="1" type="body"/>
          </p:nvPr>
        </p:nvSpPr>
        <p:spPr>
          <a:xfrm>
            <a:off x="1049500" y="2209800"/>
            <a:ext cx="7020900" cy="28956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1600"/>
              <a:buChar char="•"/>
            </a:pPr>
            <a:r>
              <a:rPr lang="en-US" sz="1600"/>
              <a:t>In terms of cities, </a:t>
            </a:r>
            <a:r>
              <a:rPr i="1" lang="en-US" sz="1600">
                <a:solidFill>
                  <a:srgbClr val="FF0000"/>
                </a:solidFill>
              </a:rPr>
              <a:t>Bengaluru</a:t>
            </a:r>
            <a:r>
              <a:rPr lang="en-US" sz="1600"/>
              <a:t> once again accounts for the maximum proportion of open jobs, contributing around </a:t>
            </a:r>
            <a:r>
              <a:rPr i="1" lang="en-US" sz="1600">
                <a:solidFill>
                  <a:srgbClr val="FF0000"/>
                </a:solidFill>
              </a:rPr>
              <a:t>23%</a:t>
            </a:r>
            <a:r>
              <a:rPr lang="en-US" sz="1600"/>
              <a:t> of Analytics jobs in India. </a:t>
            </a:r>
            <a:endParaRPr/>
          </a:p>
          <a:p>
            <a:pPr indent="-342900" lvl="0" marL="342900" rtl="0" algn="just">
              <a:spcBef>
                <a:spcPts val="320"/>
              </a:spcBef>
              <a:spcAft>
                <a:spcPts val="0"/>
              </a:spcAft>
              <a:buClr>
                <a:schemeClr val="dk1"/>
              </a:buClr>
              <a:buSzPts val="1600"/>
              <a:buChar char="•"/>
            </a:pPr>
            <a:r>
              <a:rPr lang="en-US" sz="1600"/>
              <a:t>Delhi/ NCR comes second contributing </a:t>
            </a:r>
            <a:r>
              <a:rPr lang="en-US" sz="1600">
                <a:solidFill>
                  <a:srgbClr val="FF0000"/>
                </a:solidFill>
              </a:rPr>
              <a:t>20%</a:t>
            </a:r>
            <a:r>
              <a:rPr lang="en-US" sz="1600"/>
              <a:t> of the analytics jobs in India, down from </a:t>
            </a:r>
            <a:r>
              <a:rPr lang="en-US" sz="1600">
                <a:solidFill>
                  <a:srgbClr val="FF0000"/>
                </a:solidFill>
              </a:rPr>
              <a:t>21%</a:t>
            </a:r>
            <a:r>
              <a:rPr lang="en-US" sz="1600"/>
              <a:t> in January 2020, and from </a:t>
            </a:r>
            <a:r>
              <a:rPr lang="en-US" sz="1600">
                <a:solidFill>
                  <a:srgbClr val="FF0000"/>
                </a:solidFill>
              </a:rPr>
              <a:t>22%</a:t>
            </a:r>
            <a:r>
              <a:rPr lang="en-US" sz="1600"/>
              <a:t> a year ago. Approximately 15% of the Analytics jobs are advertised for Mumbai. This is a marginal increase from </a:t>
            </a:r>
            <a:r>
              <a:rPr lang="en-US" sz="1600">
                <a:solidFill>
                  <a:srgbClr val="FF0000"/>
                </a:solidFill>
              </a:rPr>
              <a:t>14%</a:t>
            </a:r>
            <a:r>
              <a:rPr lang="en-US" sz="1600"/>
              <a:t> in January 2020 and a marginal decrease from </a:t>
            </a:r>
            <a:r>
              <a:rPr lang="en-US" sz="1600">
                <a:solidFill>
                  <a:srgbClr val="FF0000"/>
                </a:solidFill>
              </a:rPr>
              <a:t>14.7%</a:t>
            </a:r>
            <a:r>
              <a:rPr lang="en-US" sz="1600"/>
              <a:t> last year.</a:t>
            </a:r>
            <a:endParaRPr/>
          </a:p>
        </p:txBody>
      </p:sp>
      <p:sp>
        <p:nvSpPr>
          <p:cNvPr id="376" name="Google Shape;376;p3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39"/>
          <p:cNvSpPr txBox="1"/>
          <p:nvPr>
            <p:ph type="title"/>
          </p:nvPr>
        </p:nvSpPr>
        <p:spPr>
          <a:xfrm>
            <a:off x="1065542" y="501650"/>
            <a:ext cx="7079800" cy="846876"/>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Continued..</a:t>
            </a:r>
            <a:endParaRPr/>
          </a:p>
        </p:txBody>
      </p:sp>
      <p:sp>
        <p:nvSpPr>
          <p:cNvPr id="382" name="Google Shape;382;p39"/>
          <p:cNvSpPr txBox="1"/>
          <p:nvPr>
            <p:ph idx="1" type="body"/>
          </p:nvPr>
        </p:nvSpPr>
        <p:spPr>
          <a:xfrm>
            <a:off x="1049500" y="2057400"/>
            <a:ext cx="6951500" cy="27432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1600"/>
              <a:buChar char="•"/>
            </a:pPr>
            <a:r>
              <a:rPr lang="en-US" sz="1600"/>
              <a:t>The demand for </a:t>
            </a:r>
            <a:r>
              <a:rPr lang="en-US" sz="1600">
                <a:solidFill>
                  <a:srgbClr val="FF0000"/>
                </a:solidFill>
              </a:rPr>
              <a:t>Python</a:t>
            </a:r>
            <a:r>
              <a:rPr lang="en-US" sz="1600"/>
              <a:t> professionals continues to remain the highest. Almost </a:t>
            </a:r>
            <a:r>
              <a:rPr lang="en-US" sz="1600">
                <a:solidFill>
                  <a:srgbClr val="FF0000"/>
                </a:solidFill>
              </a:rPr>
              <a:t>27%</a:t>
            </a:r>
            <a:r>
              <a:rPr lang="en-US" sz="1600"/>
              <a:t> of advertised jobs require Python as a core skill, which was </a:t>
            </a:r>
            <a:r>
              <a:rPr lang="en-US" sz="1600">
                <a:solidFill>
                  <a:srgbClr val="FF0000"/>
                </a:solidFill>
              </a:rPr>
              <a:t>18.5%</a:t>
            </a:r>
            <a:r>
              <a:rPr lang="en-US" sz="1600"/>
              <a:t> at the beginning of the year 2020. R comes third with </a:t>
            </a:r>
            <a:r>
              <a:rPr lang="en-US" sz="1600">
                <a:solidFill>
                  <a:srgbClr val="FF0000"/>
                </a:solidFill>
              </a:rPr>
              <a:t>10%</a:t>
            </a:r>
            <a:r>
              <a:rPr lang="en-US" sz="1600"/>
              <a:t> of all analytics jobs requiring R as a core skill.</a:t>
            </a:r>
            <a:endParaRPr/>
          </a:p>
          <a:p>
            <a:pPr indent="-342900" lvl="0" marL="342900" rtl="0" algn="l">
              <a:spcBef>
                <a:spcPts val="320"/>
              </a:spcBef>
              <a:spcAft>
                <a:spcPts val="0"/>
              </a:spcAft>
              <a:buClr>
                <a:schemeClr val="dk1"/>
              </a:buClr>
              <a:buSzPts val="1600"/>
              <a:buChar char="•"/>
            </a:pPr>
            <a:r>
              <a:rPr lang="en-US" sz="1600"/>
              <a:t>The median salary advertised across Analytics jobs in India is </a:t>
            </a:r>
            <a:r>
              <a:rPr lang="en-US" sz="1600">
                <a:solidFill>
                  <a:srgbClr val="FF0000"/>
                </a:solidFill>
              </a:rPr>
              <a:t>9.5 </a:t>
            </a:r>
            <a:r>
              <a:rPr lang="en-US" sz="1600"/>
              <a:t>Lakhs per annum. </a:t>
            </a:r>
            <a:r>
              <a:rPr lang="en-US" sz="1600">
                <a:solidFill>
                  <a:srgbClr val="FF0000"/>
                </a:solidFill>
              </a:rPr>
              <a:t>13.1%</a:t>
            </a:r>
            <a:r>
              <a:rPr lang="en-US" sz="1600"/>
              <a:t> of all advertised jobs in August 2020 offer a salary greater than 15 Lakhs per annum. Close to </a:t>
            </a:r>
            <a:r>
              <a:rPr lang="en-US" sz="1600">
                <a:solidFill>
                  <a:srgbClr val="FF0000"/>
                </a:solidFill>
              </a:rPr>
              <a:t>10%</a:t>
            </a:r>
            <a:r>
              <a:rPr lang="en-US" sz="1600"/>
              <a:t> of all advertised jobs in August 2020 offer a salary between 15 to 25 Lakhs per annum. </a:t>
            </a:r>
            <a:endParaRPr/>
          </a:p>
          <a:p>
            <a:pPr indent="-241300" lvl="0" marL="342900" rtl="0" algn="l">
              <a:spcBef>
                <a:spcPts val="320"/>
              </a:spcBef>
              <a:spcAft>
                <a:spcPts val="0"/>
              </a:spcAft>
              <a:buClr>
                <a:schemeClr val="dk1"/>
              </a:buClr>
              <a:buSzPts val="1600"/>
              <a:buNone/>
            </a:pPr>
            <a:r>
              <a:t/>
            </a:r>
            <a:endParaRPr sz="1600"/>
          </a:p>
          <a:p>
            <a:pPr indent="0" lvl="0" marL="76200" rtl="0" algn="l">
              <a:spcBef>
                <a:spcPts val="640"/>
              </a:spcBef>
              <a:spcAft>
                <a:spcPts val="0"/>
              </a:spcAft>
              <a:buClr>
                <a:schemeClr val="dk1"/>
              </a:buClr>
              <a:buSzPts val="3200"/>
              <a:buNone/>
            </a:pPr>
            <a:r>
              <a:t/>
            </a:r>
            <a:endParaRPr/>
          </a:p>
        </p:txBody>
      </p:sp>
      <p:sp>
        <p:nvSpPr>
          <p:cNvPr id="383" name="Google Shape;383;p3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4"/>
          <p:cNvSpPr txBox="1"/>
          <p:nvPr>
            <p:ph type="ctrTitle"/>
          </p:nvPr>
        </p:nvSpPr>
        <p:spPr>
          <a:xfrm>
            <a:off x="1219200" y="1447800"/>
            <a:ext cx="6331750" cy="838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Clr>
                <a:schemeClr val="dk1"/>
              </a:buClr>
              <a:buSzPts val="4800"/>
              <a:buFont typeface="Calibri"/>
              <a:buNone/>
            </a:pPr>
            <a:r>
              <a:rPr lang="en-US"/>
              <a:t>Business Analytics</a:t>
            </a:r>
            <a:endParaRPr/>
          </a:p>
        </p:txBody>
      </p:sp>
      <p:sp>
        <p:nvSpPr>
          <p:cNvPr id="143" name="Google Shape;143;p4"/>
          <p:cNvSpPr txBox="1"/>
          <p:nvPr>
            <p:ph idx="1" type="subTitle"/>
          </p:nvPr>
        </p:nvSpPr>
        <p:spPr>
          <a:xfrm>
            <a:off x="990600" y="2133600"/>
            <a:ext cx="6477000" cy="2895600"/>
          </a:xfrm>
          <a:prstGeom prst="rect">
            <a:avLst/>
          </a:prstGeom>
          <a:noFill/>
          <a:ln>
            <a:noFill/>
          </a:ln>
        </p:spPr>
        <p:txBody>
          <a:bodyPr anchorCtr="0" anchor="t" bIns="91425" lIns="91425" spcFirstLastPara="1" rIns="91425" wrap="square" tIns="91425">
            <a:noAutofit/>
          </a:bodyPr>
          <a:lstStyle/>
          <a:p>
            <a:pPr indent="-342900" lvl="0" marL="342900" rtl="0" algn="l">
              <a:spcBef>
                <a:spcPts val="0"/>
              </a:spcBef>
              <a:spcAft>
                <a:spcPts val="0"/>
              </a:spcAft>
              <a:buClr>
                <a:schemeClr val="dk2"/>
              </a:buClr>
              <a:buSzPts val="2400"/>
              <a:buNone/>
            </a:pPr>
            <a:r>
              <a:t/>
            </a:r>
            <a:endParaRPr/>
          </a:p>
        </p:txBody>
      </p:sp>
      <p:pic>
        <p:nvPicPr>
          <p:cNvPr id="144" name="Google Shape;144;p4"/>
          <p:cNvPicPr preferRelativeResize="0"/>
          <p:nvPr/>
        </p:nvPicPr>
        <p:blipFill rotWithShape="1">
          <a:blip r:embed="rId3">
            <a:alphaModFix/>
          </a:blip>
          <a:srcRect b="0" l="0" r="0" t="0"/>
          <a:stretch/>
        </p:blipFill>
        <p:spPr>
          <a:xfrm>
            <a:off x="1066801" y="2133600"/>
            <a:ext cx="6638925" cy="3076575"/>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40"/>
          <p:cNvSpPr txBox="1"/>
          <p:nvPr>
            <p:ph type="ctrTitle"/>
          </p:nvPr>
        </p:nvSpPr>
        <p:spPr>
          <a:xfrm>
            <a:off x="990600" y="1447800"/>
            <a:ext cx="7086600" cy="838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Clr>
                <a:schemeClr val="dk1"/>
              </a:buClr>
              <a:buSzPts val="4800"/>
              <a:buFont typeface="Calibri"/>
              <a:buNone/>
            </a:pPr>
            <a:r>
              <a:rPr b="1" lang="en-US" sz="2600" u="sng"/>
              <a:t>How-to do-Good Research and collection of relevant Data?</a:t>
            </a:r>
            <a:endParaRPr b="1" sz="2600"/>
          </a:p>
        </p:txBody>
      </p:sp>
      <p:sp>
        <p:nvSpPr>
          <p:cNvPr id="389" name="Google Shape;389;p40"/>
          <p:cNvSpPr txBox="1"/>
          <p:nvPr>
            <p:ph idx="1" type="subTitle"/>
          </p:nvPr>
        </p:nvSpPr>
        <p:spPr>
          <a:xfrm>
            <a:off x="990600" y="2286000"/>
            <a:ext cx="7086600" cy="2743200"/>
          </a:xfrm>
          <a:prstGeom prst="rect">
            <a:avLst/>
          </a:prstGeom>
          <a:noFill/>
          <a:ln>
            <a:noFill/>
          </a:ln>
        </p:spPr>
        <p:txBody>
          <a:bodyPr anchorCtr="0" anchor="t" bIns="91425" lIns="91425" spcFirstLastPara="1" rIns="91425" wrap="square" tIns="91425">
            <a:noAutofit/>
          </a:bodyPr>
          <a:lstStyle/>
          <a:p>
            <a:pPr indent="-342900" lvl="0" marL="342900" rtl="0" algn="l">
              <a:spcBef>
                <a:spcPts val="0"/>
              </a:spcBef>
              <a:spcAft>
                <a:spcPts val="0"/>
              </a:spcAft>
              <a:buClr>
                <a:schemeClr val="dk2"/>
              </a:buClr>
              <a:buSzPts val="2400"/>
              <a:buNone/>
            </a:pPr>
            <a:r>
              <a:rPr lang="en-US" sz="1800"/>
              <a:t>Good research and data must have</a:t>
            </a:r>
            <a:endParaRPr/>
          </a:p>
          <a:p>
            <a:pPr indent="-342900" lvl="0" marL="342900" rtl="0" algn="l">
              <a:spcBef>
                <a:spcPts val="0"/>
              </a:spcBef>
              <a:spcAft>
                <a:spcPts val="0"/>
              </a:spcAft>
              <a:buSzPts val="2400"/>
              <a:buNone/>
            </a:pPr>
            <a:r>
              <a:rPr lang="en-US" sz="1800"/>
              <a:t>      1. Validity</a:t>
            </a:r>
            <a:endParaRPr/>
          </a:p>
          <a:p>
            <a:pPr indent="-342900" lvl="0" marL="342900" rtl="0" algn="l">
              <a:spcBef>
                <a:spcPts val="0"/>
              </a:spcBef>
              <a:spcAft>
                <a:spcPts val="0"/>
              </a:spcAft>
              <a:buSzPts val="2400"/>
              <a:buNone/>
            </a:pPr>
            <a:r>
              <a:rPr lang="en-US" sz="1800"/>
              <a:t>      2.  Reliability</a:t>
            </a:r>
            <a:endParaRPr/>
          </a:p>
          <a:p>
            <a:pPr indent="-342900" lvl="0" marL="342900" rtl="0" algn="l">
              <a:spcBef>
                <a:spcPts val="0"/>
              </a:spcBef>
              <a:spcAft>
                <a:spcPts val="0"/>
              </a:spcAft>
              <a:buSzPts val="2400"/>
              <a:buNone/>
            </a:pPr>
            <a:r>
              <a:rPr lang="en-US" sz="1800"/>
              <a:t>       </a:t>
            </a:r>
            <a:endParaRPr/>
          </a:p>
          <a:p>
            <a:pPr indent="-342900" lvl="0" marL="342900" rtl="0" algn="l">
              <a:spcBef>
                <a:spcPts val="0"/>
              </a:spcBef>
              <a:spcAft>
                <a:spcPts val="0"/>
              </a:spcAft>
              <a:buClr>
                <a:schemeClr val="dk2"/>
              </a:buClr>
              <a:buSzPts val="2400"/>
              <a:buNone/>
            </a:pPr>
            <a:r>
              <a:rPr b="1" i="1" lang="en-US" sz="1800"/>
              <a:t>Validity-</a:t>
            </a:r>
            <a:r>
              <a:rPr i="1" lang="en-US" sz="1800"/>
              <a:t> is the ability of the measure to </a:t>
            </a:r>
            <a:r>
              <a:rPr lang="en-US" sz="1800"/>
              <a:t>measure what it is supposed to measure</a:t>
            </a:r>
            <a:endParaRPr/>
          </a:p>
          <a:p>
            <a:pPr indent="-342900" lvl="0" marL="342900" rtl="0" algn="l">
              <a:spcBef>
                <a:spcPts val="0"/>
              </a:spcBef>
              <a:spcAft>
                <a:spcPts val="0"/>
              </a:spcAft>
              <a:buClr>
                <a:schemeClr val="dk2"/>
              </a:buClr>
              <a:buSzPts val="2400"/>
              <a:buNone/>
            </a:pPr>
            <a:r>
              <a:rPr b="1" i="1" lang="en-US" sz="1800"/>
              <a:t>Reliability-</a:t>
            </a:r>
            <a:r>
              <a:rPr i="1" lang="en-US" sz="1800"/>
              <a:t> is the ability to get consistent </a:t>
            </a:r>
            <a:r>
              <a:rPr lang="en-US" sz="1800"/>
              <a:t>results when the same measure is repeated.</a:t>
            </a:r>
            <a:endParaRPr/>
          </a:p>
          <a:p>
            <a:pPr indent="-342900" lvl="0" marL="342900" rtl="0" algn="l">
              <a:spcBef>
                <a:spcPts val="0"/>
              </a:spcBef>
              <a:spcAft>
                <a:spcPts val="0"/>
              </a:spcAft>
              <a:buClr>
                <a:schemeClr val="dk2"/>
              </a:buClr>
              <a:buSzPts val="2400"/>
              <a:buNone/>
            </a:pPr>
            <a:r>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41"/>
          <p:cNvSpPr txBox="1"/>
          <p:nvPr>
            <p:ph type="title"/>
          </p:nvPr>
        </p:nvSpPr>
        <p:spPr>
          <a:xfrm>
            <a:off x="1061550" y="1524001"/>
            <a:ext cx="7020900" cy="556375"/>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Data Science Profiles</a:t>
            </a:r>
            <a:br>
              <a:rPr lang="en-US"/>
            </a:br>
            <a:endParaRPr/>
          </a:p>
        </p:txBody>
      </p:sp>
      <p:sp>
        <p:nvSpPr>
          <p:cNvPr id="395" name="Google Shape;395;p41"/>
          <p:cNvSpPr txBox="1"/>
          <p:nvPr>
            <p:ph idx="1" type="body"/>
          </p:nvPr>
        </p:nvSpPr>
        <p:spPr>
          <a:xfrm>
            <a:off x="1049500" y="2080376"/>
            <a:ext cx="7020900" cy="3101225"/>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FF0000"/>
              </a:buClr>
              <a:buSzPts val="1600"/>
              <a:buChar char="•"/>
            </a:pPr>
            <a:r>
              <a:rPr b="1" lang="en-US" sz="1600">
                <a:solidFill>
                  <a:srgbClr val="FF0000"/>
                </a:solidFill>
              </a:rPr>
              <a:t>Data Scientist</a:t>
            </a:r>
            <a:r>
              <a:rPr lang="en-US" sz="1600"/>
              <a:t>: A data scientist is probably one of the hottest job titles that you can put on your business card. The core skills required to be a data scientist are, </a:t>
            </a:r>
            <a:r>
              <a:rPr i="1" lang="en-US" sz="1600">
                <a:solidFill>
                  <a:srgbClr val="7030A0"/>
                </a:solidFill>
              </a:rPr>
              <a:t>Statistics, Programming and a good level of data interpretation and communication</a:t>
            </a:r>
            <a:r>
              <a:rPr lang="en-US" sz="1600"/>
              <a:t>. </a:t>
            </a:r>
            <a:endParaRPr/>
          </a:p>
          <a:p>
            <a:pPr indent="-342900" lvl="0" marL="342900" rtl="0" algn="l">
              <a:spcBef>
                <a:spcPts val="320"/>
              </a:spcBef>
              <a:spcAft>
                <a:spcPts val="0"/>
              </a:spcAft>
              <a:buClr>
                <a:srgbClr val="FF0000"/>
              </a:buClr>
              <a:buSzPts val="1600"/>
              <a:buChar char="•"/>
            </a:pPr>
            <a:r>
              <a:rPr b="1" lang="en-US" sz="1600">
                <a:solidFill>
                  <a:srgbClr val="FF0000"/>
                </a:solidFill>
              </a:rPr>
              <a:t>Data Analyst: </a:t>
            </a:r>
            <a:r>
              <a:rPr lang="en-US" sz="1600"/>
              <a:t>The data analyst is the Sherlock Holmes of the data science team. Languages like </a:t>
            </a:r>
            <a:r>
              <a:rPr i="1" lang="en-US" sz="1600">
                <a:solidFill>
                  <a:srgbClr val="7030A0"/>
                </a:solidFill>
              </a:rPr>
              <a:t>R, Python, SQL, and C </a:t>
            </a:r>
            <a:r>
              <a:rPr lang="en-US" sz="1600"/>
              <a:t>are elementary to him/her.</a:t>
            </a:r>
            <a:endParaRPr/>
          </a:p>
          <a:p>
            <a:pPr indent="-342900" lvl="0" marL="342900" rtl="0" algn="l">
              <a:spcBef>
                <a:spcPts val="320"/>
              </a:spcBef>
              <a:spcAft>
                <a:spcPts val="0"/>
              </a:spcAft>
              <a:buClr>
                <a:srgbClr val="FF0000"/>
              </a:buClr>
              <a:buSzPts val="1600"/>
              <a:buChar char="•"/>
            </a:pPr>
            <a:r>
              <a:rPr b="1" lang="en-US" sz="1600">
                <a:solidFill>
                  <a:srgbClr val="FF0000"/>
                </a:solidFill>
              </a:rPr>
              <a:t>Data engineer</a:t>
            </a:r>
            <a:r>
              <a:rPr lang="en-US" sz="1600"/>
              <a:t>: The data engineer often has a background in software engineering and loves to play around with databases and large-scale processing systems. The core skills required to be a data engineer are </a:t>
            </a:r>
            <a:r>
              <a:rPr i="1" lang="en-US" sz="1600">
                <a:solidFill>
                  <a:srgbClr val="7030A0"/>
                </a:solidFill>
              </a:rPr>
              <a:t>Programming, Database Management, and Big data </a:t>
            </a:r>
            <a:r>
              <a:rPr lang="en-US" sz="1600"/>
              <a:t>framework. </a:t>
            </a:r>
            <a:endParaRPr/>
          </a:p>
        </p:txBody>
      </p:sp>
      <p:sp>
        <p:nvSpPr>
          <p:cNvPr id="396" name="Google Shape;396;p4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4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Continued..</a:t>
            </a:r>
            <a:endParaRPr/>
          </a:p>
        </p:txBody>
      </p:sp>
      <p:sp>
        <p:nvSpPr>
          <p:cNvPr id="402" name="Google Shape;402;p4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FF0000"/>
              </a:buClr>
              <a:buSzPts val="1600"/>
              <a:buChar char="•"/>
            </a:pPr>
            <a:r>
              <a:rPr b="1" lang="en-US" sz="1600">
                <a:solidFill>
                  <a:srgbClr val="FF0000"/>
                </a:solidFill>
              </a:rPr>
              <a:t>Data Architect</a:t>
            </a:r>
            <a:r>
              <a:rPr lang="en-US" sz="1600"/>
              <a:t>: The person in this role creates the blueprints for data management systems to integrate, centralize, protect and maintain the data sources. The data architect masters technologies like Hive, Pig, and Spark, and needs to be on top of every new innovation in the industry.</a:t>
            </a:r>
            <a:endParaRPr/>
          </a:p>
          <a:p>
            <a:pPr indent="-139700" lvl="0" marL="342900" rtl="0" algn="l">
              <a:spcBef>
                <a:spcPts val="640"/>
              </a:spcBef>
              <a:spcAft>
                <a:spcPts val="0"/>
              </a:spcAft>
              <a:buClr>
                <a:schemeClr val="dk1"/>
              </a:buClr>
              <a:buSzPts val="3200"/>
              <a:buNone/>
            </a:pPr>
            <a:r>
              <a:t/>
            </a:r>
            <a:endParaRPr/>
          </a:p>
        </p:txBody>
      </p:sp>
      <p:sp>
        <p:nvSpPr>
          <p:cNvPr id="403" name="Google Shape;403;p4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43"/>
          <p:cNvSpPr txBox="1"/>
          <p:nvPr>
            <p:ph type="title"/>
          </p:nvPr>
        </p:nvSpPr>
        <p:spPr>
          <a:xfrm>
            <a:off x="1049500" y="1371600"/>
            <a:ext cx="7020900" cy="381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b="1" lang="en-US" sz="2200"/>
              <a:t>Useful Tools in Data Science</a:t>
            </a:r>
            <a:endParaRPr/>
          </a:p>
        </p:txBody>
      </p:sp>
      <p:sp>
        <p:nvSpPr>
          <p:cNvPr id="409" name="Google Shape;409;p43"/>
          <p:cNvSpPr txBox="1"/>
          <p:nvPr>
            <p:ph idx="1" type="body"/>
          </p:nvPr>
        </p:nvSpPr>
        <p:spPr>
          <a:xfrm>
            <a:off x="762000" y="1828800"/>
            <a:ext cx="7620000" cy="35052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FF0000"/>
              </a:buClr>
              <a:buSzPts val="1500"/>
              <a:buChar char="•"/>
            </a:pPr>
            <a:r>
              <a:rPr lang="en-US" sz="1500">
                <a:solidFill>
                  <a:srgbClr val="FF0000"/>
                </a:solidFill>
              </a:rPr>
              <a:t>1. Database tools</a:t>
            </a:r>
            <a:r>
              <a:rPr lang="en-US" sz="1500"/>
              <a:t>: which are used to store the data</a:t>
            </a:r>
            <a:endParaRPr/>
          </a:p>
          <a:p>
            <a:pPr indent="-342900" lvl="0" marL="342900" rtl="0" algn="l">
              <a:spcBef>
                <a:spcPts val="300"/>
              </a:spcBef>
              <a:spcAft>
                <a:spcPts val="0"/>
              </a:spcAft>
              <a:buClr>
                <a:srgbClr val="7030A0"/>
              </a:buClr>
              <a:buSzPts val="1500"/>
              <a:buChar char="•"/>
            </a:pPr>
            <a:r>
              <a:rPr lang="en-US" sz="1500">
                <a:solidFill>
                  <a:srgbClr val="7030A0"/>
                </a:solidFill>
              </a:rPr>
              <a:t>Database Tools</a:t>
            </a:r>
            <a:r>
              <a:rPr lang="en-US" sz="1500"/>
              <a:t>: SQL, MongoDB, MySQL, Oracle RDBMS</a:t>
            </a:r>
            <a:endParaRPr/>
          </a:p>
          <a:p>
            <a:pPr indent="-342900" lvl="0" marL="342900" rtl="0" algn="l">
              <a:spcBef>
                <a:spcPts val="300"/>
              </a:spcBef>
              <a:spcAft>
                <a:spcPts val="0"/>
              </a:spcAft>
              <a:buClr>
                <a:srgbClr val="FF0000"/>
              </a:buClr>
              <a:buSzPts val="1500"/>
              <a:buChar char="•"/>
            </a:pPr>
            <a:r>
              <a:rPr lang="en-US" sz="1500">
                <a:solidFill>
                  <a:srgbClr val="FF0000"/>
                </a:solidFill>
              </a:rPr>
              <a:t> 2. Data transformation tools: </a:t>
            </a:r>
            <a:r>
              <a:rPr lang="en-US" sz="1500"/>
              <a:t>which are very useful to transform raw data into meaningful information</a:t>
            </a:r>
            <a:endParaRPr/>
          </a:p>
          <a:p>
            <a:pPr indent="-342900" lvl="0" marL="342900" rtl="0" algn="l">
              <a:spcBef>
                <a:spcPts val="300"/>
              </a:spcBef>
              <a:spcAft>
                <a:spcPts val="0"/>
              </a:spcAft>
              <a:buClr>
                <a:srgbClr val="7030A0"/>
              </a:buClr>
              <a:buSzPts val="1500"/>
              <a:buChar char="•"/>
            </a:pPr>
            <a:r>
              <a:rPr lang="en-US" sz="1500">
                <a:solidFill>
                  <a:srgbClr val="7030A0"/>
                </a:solidFill>
              </a:rPr>
              <a:t>Data transformation Tools: </a:t>
            </a:r>
            <a:r>
              <a:rPr lang="en-US" sz="1500"/>
              <a:t>Microsoft Excel, Python, R Language, Apache Spark</a:t>
            </a:r>
            <a:endParaRPr/>
          </a:p>
          <a:p>
            <a:pPr indent="-342900" lvl="0" marL="342900" rtl="0" algn="l">
              <a:spcBef>
                <a:spcPts val="300"/>
              </a:spcBef>
              <a:spcAft>
                <a:spcPts val="0"/>
              </a:spcAft>
              <a:buClr>
                <a:srgbClr val="FF0000"/>
              </a:buClr>
              <a:buSzPts val="1500"/>
              <a:buChar char="•"/>
            </a:pPr>
            <a:r>
              <a:rPr lang="en-US" sz="1500">
                <a:solidFill>
                  <a:srgbClr val="FF0000"/>
                </a:solidFill>
              </a:rPr>
              <a:t>3. Data Modeling Tools:  </a:t>
            </a:r>
            <a:r>
              <a:rPr lang="en-US" sz="1500"/>
              <a:t>These are very useful to build predictive models using machine learning algorithms.</a:t>
            </a:r>
            <a:endParaRPr/>
          </a:p>
          <a:p>
            <a:pPr indent="-342900" lvl="0" marL="342900" rtl="0" algn="l">
              <a:spcBef>
                <a:spcPts val="300"/>
              </a:spcBef>
              <a:spcAft>
                <a:spcPts val="0"/>
              </a:spcAft>
              <a:buClr>
                <a:srgbClr val="7030A0"/>
              </a:buClr>
              <a:buSzPts val="1500"/>
              <a:buChar char="•"/>
            </a:pPr>
            <a:r>
              <a:rPr lang="en-US" sz="1500">
                <a:solidFill>
                  <a:srgbClr val="7030A0"/>
                </a:solidFill>
              </a:rPr>
              <a:t>Data Modeling Tools: </a:t>
            </a:r>
            <a:r>
              <a:rPr lang="en-US" sz="1500"/>
              <a:t>Scikit-Learn, TensorFlow,</a:t>
            </a:r>
            <a:r>
              <a:rPr b="1" lang="en-US" sz="1500"/>
              <a:t> </a:t>
            </a:r>
            <a:r>
              <a:rPr lang="en-US" sz="1500"/>
              <a:t>Weka:, Apache Spark, </a:t>
            </a:r>
            <a:endParaRPr/>
          </a:p>
          <a:p>
            <a:pPr indent="-342900" lvl="0" marL="342900" rtl="0" algn="l">
              <a:spcBef>
                <a:spcPts val="300"/>
              </a:spcBef>
              <a:spcAft>
                <a:spcPts val="0"/>
              </a:spcAft>
              <a:buClr>
                <a:srgbClr val="FF0000"/>
              </a:buClr>
              <a:buSzPts val="1500"/>
              <a:buChar char="•"/>
            </a:pPr>
            <a:r>
              <a:rPr lang="en-US" sz="1500">
                <a:solidFill>
                  <a:srgbClr val="FF0000"/>
                </a:solidFill>
              </a:rPr>
              <a:t>4. Data Modeling Tools in Visualization: </a:t>
            </a:r>
            <a:r>
              <a:rPr lang="en-US" sz="1500"/>
              <a:t>These are very useful in data visualization.</a:t>
            </a:r>
            <a:endParaRPr/>
          </a:p>
          <a:p>
            <a:pPr indent="-342900" lvl="0" marL="342900" rtl="0" algn="l">
              <a:spcBef>
                <a:spcPts val="300"/>
              </a:spcBef>
              <a:spcAft>
                <a:spcPts val="0"/>
              </a:spcAft>
              <a:buClr>
                <a:srgbClr val="7030A0"/>
              </a:buClr>
              <a:buSzPts val="1500"/>
              <a:buChar char="•"/>
            </a:pPr>
            <a:r>
              <a:rPr lang="en-US" sz="1500">
                <a:solidFill>
                  <a:srgbClr val="7030A0"/>
                </a:solidFill>
              </a:rPr>
              <a:t>Data Modeling Tools in Visualization</a:t>
            </a:r>
            <a:r>
              <a:rPr lang="en-US" sz="1500">
                <a:solidFill>
                  <a:srgbClr val="FF0000"/>
                </a:solidFill>
              </a:rPr>
              <a:t>:  </a:t>
            </a:r>
            <a:r>
              <a:rPr lang="en-US" sz="1500"/>
              <a:t>Tableau, Power BI, Microsoft Excel, R, and Python Language</a:t>
            </a:r>
            <a:endParaRPr/>
          </a:p>
          <a:p>
            <a:pPr indent="-215900" lvl="0" marL="342900" rtl="0" algn="l">
              <a:spcBef>
                <a:spcPts val="400"/>
              </a:spcBef>
              <a:spcAft>
                <a:spcPts val="0"/>
              </a:spcAft>
              <a:buClr>
                <a:schemeClr val="dk1"/>
              </a:buClr>
              <a:buSzPts val="2000"/>
              <a:buNone/>
            </a:pPr>
            <a:r>
              <a:t/>
            </a:r>
            <a:endParaRPr sz="2000"/>
          </a:p>
          <a:p>
            <a:pPr indent="-228600" lvl="0" marL="342900" rtl="0" algn="l">
              <a:spcBef>
                <a:spcPts val="360"/>
              </a:spcBef>
              <a:spcAft>
                <a:spcPts val="0"/>
              </a:spcAft>
              <a:buClr>
                <a:schemeClr val="dk1"/>
              </a:buClr>
              <a:buSzPts val="1800"/>
              <a:buNone/>
            </a:pPr>
            <a:r>
              <a:t/>
            </a:r>
            <a:endParaRPr sz="1800">
              <a:solidFill>
                <a:srgbClr val="7030A0"/>
              </a:solidFill>
            </a:endParaRPr>
          </a:p>
        </p:txBody>
      </p:sp>
      <p:sp>
        <p:nvSpPr>
          <p:cNvPr id="410" name="Google Shape;410;p4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09">
                                            <p:txEl>
                                              <p:pRg end="0" st="0"/>
                                            </p:txEl>
                                          </p:spTgt>
                                        </p:tgtEl>
                                        <p:attrNameLst>
                                          <p:attrName>style.visibility</p:attrName>
                                        </p:attrNameLst>
                                      </p:cBhvr>
                                      <p:to>
                                        <p:strVal val="visible"/>
                                      </p:to>
                                    </p:set>
                                    <p:anim calcmode="lin" valueType="num">
                                      <p:cBhvr additive="base">
                                        <p:cTn dur="500"/>
                                        <p:tgtEl>
                                          <p:spTgt spid="409">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09">
                                            <p:txEl>
                                              <p:pRg end="1" st="1"/>
                                            </p:txEl>
                                          </p:spTgt>
                                        </p:tgtEl>
                                        <p:attrNameLst>
                                          <p:attrName>style.visibility</p:attrName>
                                        </p:attrNameLst>
                                      </p:cBhvr>
                                      <p:to>
                                        <p:strVal val="visible"/>
                                      </p:to>
                                    </p:set>
                                    <p:anim calcmode="lin" valueType="num">
                                      <p:cBhvr additive="base">
                                        <p:cTn dur="500"/>
                                        <p:tgtEl>
                                          <p:spTgt spid="409">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09">
                                            <p:txEl>
                                              <p:pRg end="2" st="2"/>
                                            </p:txEl>
                                          </p:spTgt>
                                        </p:tgtEl>
                                        <p:attrNameLst>
                                          <p:attrName>style.visibility</p:attrName>
                                        </p:attrNameLst>
                                      </p:cBhvr>
                                      <p:to>
                                        <p:strVal val="visible"/>
                                      </p:to>
                                    </p:set>
                                    <p:anim calcmode="lin" valueType="num">
                                      <p:cBhvr additive="base">
                                        <p:cTn dur="500"/>
                                        <p:tgtEl>
                                          <p:spTgt spid="409">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09">
                                            <p:txEl>
                                              <p:pRg end="3" st="3"/>
                                            </p:txEl>
                                          </p:spTgt>
                                        </p:tgtEl>
                                        <p:attrNameLst>
                                          <p:attrName>style.visibility</p:attrName>
                                        </p:attrNameLst>
                                      </p:cBhvr>
                                      <p:to>
                                        <p:strVal val="visible"/>
                                      </p:to>
                                    </p:set>
                                    <p:anim calcmode="lin" valueType="num">
                                      <p:cBhvr additive="base">
                                        <p:cTn dur="500"/>
                                        <p:tgtEl>
                                          <p:spTgt spid="409">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09">
                                            <p:txEl>
                                              <p:pRg end="4" st="4"/>
                                            </p:txEl>
                                          </p:spTgt>
                                        </p:tgtEl>
                                        <p:attrNameLst>
                                          <p:attrName>style.visibility</p:attrName>
                                        </p:attrNameLst>
                                      </p:cBhvr>
                                      <p:to>
                                        <p:strVal val="visible"/>
                                      </p:to>
                                    </p:set>
                                    <p:anim calcmode="lin" valueType="num">
                                      <p:cBhvr additive="base">
                                        <p:cTn dur="500"/>
                                        <p:tgtEl>
                                          <p:spTgt spid="409">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09">
                                            <p:txEl>
                                              <p:pRg end="5" st="5"/>
                                            </p:txEl>
                                          </p:spTgt>
                                        </p:tgtEl>
                                        <p:attrNameLst>
                                          <p:attrName>style.visibility</p:attrName>
                                        </p:attrNameLst>
                                      </p:cBhvr>
                                      <p:to>
                                        <p:strVal val="visible"/>
                                      </p:to>
                                    </p:set>
                                    <p:anim calcmode="lin" valueType="num">
                                      <p:cBhvr additive="base">
                                        <p:cTn dur="500"/>
                                        <p:tgtEl>
                                          <p:spTgt spid="409">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09">
                                            <p:txEl>
                                              <p:pRg end="6" st="6"/>
                                            </p:txEl>
                                          </p:spTgt>
                                        </p:tgtEl>
                                        <p:attrNameLst>
                                          <p:attrName>style.visibility</p:attrName>
                                        </p:attrNameLst>
                                      </p:cBhvr>
                                      <p:to>
                                        <p:strVal val="visible"/>
                                      </p:to>
                                    </p:set>
                                    <p:anim calcmode="lin" valueType="num">
                                      <p:cBhvr additive="base">
                                        <p:cTn dur="500"/>
                                        <p:tgtEl>
                                          <p:spTgt spid="409">
                                            <p:txEl>
                                              <p:pRg end="6" st="6"/>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09">
                                            <p:txEl>
                                              <p:pRg end="7" st="7"/>
                                            </p:txEl>
                                          </p:spTgt>
                                        </p:tgtEl>
                                        <p:attrNameLst>
                                          <p:attrName>style.visibility</p:attrName>
                                        </p:attrNameLst>
                                      </p:cBhvr>
                                      <p:to>
                                        <p:strVal val="visible"/>
                                      </p:to>
                                    </p:set>
                                    <p:anim calcmode="lin" valueType="num">
                                      <p:cBhvr additive="base">
                                        <p:cTn dur="500"/>
                                        <p:tgtEl>
                                          <p:spTgt spid="409">
                                            <p:txEl>
                                              <p:pRg end="7" st="7"/>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09">
                                            <p:txEl>
                                              <p:pRg end="8" st="8"/>
                                            </p:txEl>
                                          </p:spTgt>
                                        </p:tgtEl>
                                        <p:attrNameLst>
                                          <p:attrName>style.visibility</p:attrName>
                                        </p:attrNameLst>
                                      </p:cBhvr>
                                      <p:to>
                                        <p:strVal val="visible"/>
                                      </p:to>
                                    </p:set>
                                    <p:anim calcmode="lin" valueType="num">
                                      <p:cBhvr additive="base">
                                        <p:cTn dur="500"/>
                                        <p:tgtEl>
                                          <p:spTgt spid="409">
                                            <p:txEl>
                                              <p:pRg end="8" st="8"/>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09">
                                            <p:txEl>
                                              <p:pRg end="9" st="9"/>
                                            </p:txEl>
                                          </p:spTgt>
                                        </p:tgtEl>
                                        <p:attrNameLst>
                                          <p:attrName>style.visibility</p:attrName>
                                        </p:attrNameLst>
                                      </p:cBhvr>
                                      <p:to>
                                        <p:strVal val="visible"/>
                                      </p:to>
                                    </p:set>
                                    <p:anim calcmode="lin" valueType="num">
                                      <p:cBhvr additive="base">
                                        <p:cTn dur="500"/>
                                        <p:tgtEl>
                                          <p:spTgt spid="409">
                                            <p:txEl>
                                              <p:pRg end="9" st="9"/>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44"/>
          <p:cNvSpPr txBox="1"/>
          <p:nvPr>
            <p:ph type="ctrTitle"/>
          </p:nvPr>
        </p:nvSpPr>
        <p:spPr>
          <a:xfrm>
            <a:off x="990600" y="1447800"/>
            <a:ext cx="7086600" cy="6096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Clr>
                <a:schemeClr val="dk1"/>
              </a:buClr>
              <a:buSzPts val="4800"/>
              <a:buFont typeface="Calibri"/>
              <a:buNone/>
            </a:pPr>
            <a:r>
              <a:rPr b="1" lang="en-US" sz="3400" u="sng"/>
              <a:t>Reliability and Validity </a:t>
            </a:r>
            <a:endParaRPr b="1" sz="3400"/>
          </a:p>
        </p:txBody>
      </p:sp>
      <p:pic>
        <p:nvPicPr>
          <p:cNvPr descr="C:\Users\dell\Desktop\rel&amp;val1.gif" id="416" name="Google Shape;416;p44"/>
          <p:cNvPicPr preferRelativeResize="0"/>
          <p:nvPr/>
        </p:nvPicPr>
        <p:blipFill rotWithShape="1">
          <a:blip r:embed="rId3">
            <a:alphaModFix/>
          </a:blip>
          <a:srcRect b="0" l="0" r="0" t="0"/>
          <a:stretch/>
        </p:blipFill>
        <p:spPr>
          <a:xfrm>
            <a:off x="800101" y="2438400"/>
            <a:ext cx="7543799" cy="226695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4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u="sng"/>
              <a:t>Types of Data</a:t>
            </a:r>
            <a:endParaRPr/>
          </a:p>
        </p:txBody>
      </p:sp>
      <p:sp>
        <p:nvSpPr>
          <p:cNvPr id="422" name="Google Shape;422;p4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Qualitative Data</a:t>
            </a:r>
            <a:endParaRPr/>
          </a:p>
          <a:p>
            <a:pPr indent="-342900" lvl="0" marL="342900" rtl="0" algn="l">
              <a:spcBef>
                <a:spcPts val="640"/>
              </a:spcBef>
              <a:spcAft>
                <a:spcPts val="0"/>
              </a:spcAft>
              <a:buClr>
                <a:schemeClr val="dk1"/>
              </a:buClr>
              <a:buSzPts val="3200"/>
              <a:buChar char="•"/>
            </a:pPr>
            <a:r>
              <a:rPr lang="en-US"/>
              <a:t>Quantitative Data</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4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u="sng"/>
              <a:t>Metrics and Data Classification</a:t>
            </a:r>
            <a:endParaRPr/>
          </a:p>
        </p:txBody>
      </p:sp>
      <p:sp>
        <p:nvSpPr>
          <p:cNvPr id="428" name="Google Shape;428;p4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Nominal Scale</a:t>
            </a:r>
            <a:endParaRPr/>
          </a:p>
          <a:p>
            <a:pPr indent="-342900" lvl="0" marL="342900" rtl="0" algn="l">
              <a:spcBef>
                <a:spcPts val="640"/>
              </a:spcBef>
              <a:spcAft>
                <a:spcPts val="0"/>
              </a:spcAft>
              <a:buClr>
                <a:schemeClr val="dk1"/>
              </a:buClr>
              <a:buSzPts val="3200"/>
              <a:buChar char="•"/>
            </a:pPr>
            <a:r>
              <a:rPr lang="en-US"/>
              <a:t>Ordinal Scale</a:t>
            </a:r>
            <a:endParaRPr/>
          </a:p>
          <a:p>
            <a:pPr indent="-342900" lvl="0" marL="342900" rtl="0" algn="l">
              <a:spcBef>
                <a:spcPts val="640"/>
              </a:spcBef>
              <a:spcAft>
                <a:spcPts val="0"/>
              </a:spcAft>
              <a:buClr>
                <a:schemeClr val="dk1"/>
              </a:buClr>
              <a:buSzPts val="3200"/>
              <a:buChar char="•"/>
            </a:pPr>
            <a:r>
              <a:rPr lang="en-US"/>
              <a:t>Interval Scale</a:t>
            </a:r>
            <a:endParaRPr/>
          </a:p>
          <a:p>
            <a:pPr indent="-342900" lvl="0" marL="342900" rtl="0" algn="l">
              <a:spcBef>
                <a:spcPts val="640"/>
              </a:spcBef>
              <a:spcAft>
                <a:spcPts val="0"/>
              </a:spcAft>
              <a:buClr>
                <a:schemeClr val="dk1"/>
              </a:buClr>
              <a:buSzPts val="3200"/>
              <a:buChar char="•"/>
            </a:pPr>
            <a:r>
              <a:rPr lang="en-US"/>
              <a:t>Ratio Scale</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47"/>
          <p:cNvSpPr txBox="1"/>
          <p:nvPr>
            <p:ph type="title"/>
          </p:nvPr>
        </p:nvSpPr>
        <p:spPr>
          <a:xfrm>
            <a:off x="1143000" y="1066800"/>
            <a:ext cx="7020900" cy="609599"/>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u="sng"/>
              <a:t>Nominal scale</a:t>
            </a:r>
            <a:endParaRPr/>
          </a:p>
        </p:txBody>
      </p:sp>
      <p:sp>
        <p:nvSpPr>
          <p:cNvPr id="434" name="Google Shape;434;p47"/>
          <p:cNvSpPr txBox="1"/>
          <p:nvPr>
            <p:ph idx="1" type="body"/>
          </p:nvPr>
        </p:nvSpPr>
        <p:spPr>
          <a:xfrm>
            <a:off x="1143000" y="1905000"/>
            <a:ext cx="6858000" cy="3048000"/>
          </a:xfrm>
          <a:prstGeom prst="rect">
            <a:avLst/>
          </a:prstGeom>
          <a:noFill/>
          <a:ln>
            <a:noFill/>
          </a:ln>
        </p:spPr>
        <p:txBody>
          <a:bodyPr anchorCtr="0" anchor="t" bIns="45700" lIns="91425" spcFirstLastPara="1" rIns="91425" wrap="square" tIns="45700">
            <a:normAutofit fontScale="70000" lnSpcReduction="20000"/>
          </a:bodyPr>
          <a:lstStyle/>
          <a:p>
            <a:pPr indent="-342900" lvl="0" marL="342900" rtl="0" algn="l">
              <a:spcBef>
                <a:spcPts val="0"/>
              </a:spcBef>
              <a:spcAft>
                <a:spcPts val="0"/>
              </a:spcAft>
              <a:buClr>
                <a:schemeClr val="dk1"/>
              </a:buClr>
              <a:buSzPct val="100000"/>
              <a:buChar char="•"/>
            </a:pPr>
            <a:r>
              <a:rPr lang="en-US"/>
              <a:t>When numbers assigned to objects serve as labels for identification or categorization, then such numbers are in nominal scale. Such numbers have no quantitative meaning.</a:t>
            </a:r>
            <a:endParaRPr/>
          </a:p>
          <a:p>
            <a:pPr indent="-342900" lvl="0" marL="342900" rtl="0" algn="l">
              <a:spcBef>
                <a:spcPts val="448"/>
              </a:spcBef>
              <a:spcAft>
                <a:spcPts val="0"/>
              </a:spcAft>
              <a:buClr>
                <a:schemeClr val="dk1"/>
              </a:buClr>
              <a:buSzPct val="100000"/>
              <a:buNone/>
            </a:pPr>
            <a:r>
              <a:rPr lang="en-US"/>
              <a:t>For e.g.</a:t>
            </a:r>
            <a:endParaRPr/>
          </a:p>
          <a:p>
            <a:pPr indent="-342900" lvl="0" marL="342900" rtl="0" algn="l">
              <a:spcBef>
                <a:spcPts val="448"/>
              </a:spcBef>
              <a:spcAft>
                <a:spcPts val="0"/>
              </a:spcAft>
              <a:buClr>
                <a:schemeClr val="dk1"/>
              </a:buClr>
              <a:buSzPct val="100000"/>
              <a:buChar char="•"/>
            </a:pPr>
            <a:r>
              <a:rPr lang="en-US"/>
              <a:t>Male = 1</a:t>
            </a:r>
            <a:endParaRPr/>
          </a:p>
          <a:p>
            <a:pPr indent="-342900" lvl="0" marL="342900" rtl="0" algn="l">
              <a:spcBef>
                <a:spcPts val="448"/>
              </a:spcBef>
              <a:spcAft>
                <a:spcPts val="0"/>
              </a:spcAft>
              <a:buClr>
                <a:schemeClr val="dk1"/>
              </a:buClr>
              <a:buSzPct val="100000"/>
              <a:buChar char="•"/>
            </a:pPr>
            <a:r>
              <a:rPr lang="en-US"/>
              <a:t>Female = 2</a:t>
            </a:r>
            <a:endParaRPr/>
          </a:p>
          <a:p>
            <a:pPr indent="-342900" lvl="0" marL="342900" rtl="0" algn="just">
              <a:spcBef>
                <a:spcPts val="448"/>
              </a:spcBef>
              <a:spcAft>
                <a:spcPts val="0"/>
              </a:spcAft>
              <a:buClr>
                <a:srgbClr val="FF0000"/>
              </a:buClr>
              <a:buSzPct val="100000"/>
              <a:buChar char="•"/>
            </a:pPr>
            <a:r>
              <a:rPr lang="en-US">
                <a:solidFill>
                  <a:srgbClr val="FF0000"/>
                </a:solidFill>
              </a:rPr>
              <a:t>The only permissible operation on such numbers is </a:t>
            </a:r>
            <a:r>
              <a:rPr lang="en-US">
                <a:solidFill>
                  <a:srgbClr val="002060"/>
                </a:solidFill>
              </a:rPr>
              <a:t>counting. %, mode, chi-square, and binomial tests </a:t>
            </a:r>
            <a:r>
              <a:rPr lang="en-US">
                <a:solidFill>
                  <a:srgbClr val="FF0000"/>
                </a:solidFill>
              </a:rPr>
              <a:t>can be performed on such data.</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48"/>
          <p:cNvSpPr txBox="1"/>
          <p:nvPr>
            <p:ph type="title"/>
          </p:nvPr>
        </p:nvSpPr>
        <p:spPr>
          <a:xfrm>
            <a:off x="1061550" y="1219200"/>
            <a:ext cx="7020900" cy="533399"/>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u="sng"/>
              <a:t>Ordinal scale</a:t>
            </a:r>
            <a:endParaRPr/>
          </a:p>
        </p:txBody>
      </p:sp>
      <p:sp>
        <p:nvSpPr>
          <p:cNvPr id="440" name="Google Shape;440;p48"/>
          <p:cNvSpPr txBox="1"/>
          <p:nvPr>
            <p:ph idx="1" type="body"/>
          </p:nvPr>
        </p:nvSpPr>
        <p:spPr>
          <a:xfrm>
            <a:off x="1143000" y="2057400"/>
            <a:ext cx="7239000" cy="3048000"/>
          </a:xfrm>
          <a:prstGeom prst="rect">
            <a:avLst/>
          </a:prstGeom>
          <a:noFill/>
          <a:ln>
            <a:noFill/>
          </a:ln>
        </p:spPr>
        <p:txBody>
          <a:bodyPr anchorCtr="0" anchor="t" bIns="45700" lIns="91425" spcFirstLastPara="1" rIns="91425" wrap="square" tIns="45700">
            <a:normAutofit fontScale="47500" lnSpcReduction="20000"/>
          </a:bodyPr>
          <a:lstStyle/>
          <a:p>
            <a:pPr indent="-342900" lvl="0" marL="342900" rtl="0" algn="l">
              <a:spcBef>
                <a:spcPts val="0"/>
              </a:spcBef>
              <a:spcAft>
                <a:spcPts val="0"/>
              </a:spcAft>
              <a:buClr>
                <a:schemeClr val="dk1"/>
              </a:buClr>
              <a:buSzPct val="100000"/>
              <a:buChar char="•"/>
            </a:pPr>
            <a:r>
              <a:rPr lang="en-US"/>
              <a:t>When assigned numbers to indicate the relation between entities in terms of greater than, equal, or less than but do not state how much greater than or less than, then the scale is called ordinal scale.</a:t>
            </a:r>
            <a:endParaRPr/>
          </a:p>
          <a:p>
            <a:pPr indent="-342900" lvl="0" marL="342900" rtl="0" algn="l">
              <a:spcBef>
                <a:spcPts val="304"/>
              </a:spcBef>
              <a:spcAft>
                <a:spcPts val="0"/>
              </a:spcAft>
              <a:buClr>
                <a:schemeClr val="dk1"/>
              </a:buClr>
              <a:buSzPct val="100000"/>
              <a:buChar char="•"/>
            </a:pPr>
            <a:r>
              <a:rPr lang="en-US"/>
              <a:t>For e.g. Ranks</a:t>
            </a:r>
            <a:endParaRPr/>
          </a:p>
          <a:p>
            <a:pPr indent="-342900" lvl="0" marL="342900" rtl="0" algn="l">
              <a:spcBef>
                <a:spcPts val="304"/>
              </a:spcBef>
              <a:spcAft>
                <a:spcPts val="0"/>
              </a:spcAft>
              <a:buClr>
                <a:schemeClr val="dk1"/>
              </a:buClr>
              <a:buSzPct val="100000"/>
              <a:buChar char="•"/>
            </a:pPr>
            <a:r>
              <a:rPr lang="en-US"/>
              <a:t>Rank following brands of TV on sound quality:</a:t>
            </a:r>
            <a:endParaRPr/>
          </a:p>
          <a:p>
            <a:pPr indent="-342900" lvl="0" marL="342900" rtl="0" algn="l">
              <a:spcBef>
                <a:spcPts val="304"/>
              </a:spcBef>
              <a:spcAft>
                <a:spcPts val="0"/>
              </a:spcAft>
              <a:buClr>
                <a:schemeClr val="dk1"/>
              </a:buClr>
              <a:buSzPct val="100000"/>
              <a:buNone/>
            </a:pPr>
            <a:r>
              <a:rPr lang="en-US"/>
              <a:t>                                                                                  Rank</a:t>
            </a:r>
            <a:endParaRPr/>
          </a:p>
          <a:p>
            <a:pPr indent="-342900" lvl="0" marL="342900" rtl="0" algn="ctr">
              <a:spcBef>
                <a:spcPts val="304"/>
              </a:spcBef>
              <a:spcAft>
                <a:spcPts val="0"/>
              </a:spcAft>
              <a:buClr>
                <a:schemeClr val="dk1"/>
              </a:buClr>
              <a:buSzPct val="100000"/>
              <a:buChar char="•"/>
            </a:pPr>
            <a:r>
              <a:rPr lang="en-US"/>
              <a:t>Akai                                             ------------</a:t>
            </a:r>
            <a:endParaRPr/>
          </a:p>
          <a:p>
            <a:pPr indent="-342900" lvl="0" marL="342900" rtl="0" algn="ctr">
              <a:spcBef>
                <a:spcPts val="304"/>
              </a:spcBef>
              <a:spcAft>
                <a:spcPts val="0"/>
              </a:spcAft>
              <a:buClr>
                <a:schemeClr val="dk1"/>
              </a:buClr>
              <a:buSzPct val="100000"/>
              <a:buChar char="•"/>
            </a:pPr>
            <a:r>
              <a:rPr lang="en-US"/>
              <a:t>Videocon                                     -----------</a:t>
            </a:r>
            <a:endParaRPr/>
          </a:p>
          <a:p>
            <a:pPr indent="-342900" lvl="0" marL="342900" rtl="0" algn="ctr">
              <a:spcBef>
                <a:spcPts val="304"/>
              </a:spcBef>
              <a:spcAft>
                <a:spcPts val="0"/>
              </a:spcAft>
              <a:buClr>
                <a:schemeClr val="dk1"/>
              </a:buClr>
              <a:buSzPct val="100000"/>
              <a:buChar char="•"/>
            </a:pPr>
            <a:r>
              <a:rPr lang="en-US"/>
              <a:t>Samsung                                      -----------</a:t>
            </a:r>
            <a:endParaRPr/>
          </a:p>
          <a:p>
            <a:pPr indent="-342900" lvl="0" marL="342900" rtl="0" algn="just">
              <a:spcBef>
                <a:spcPts val="304"/>
              </a:spcBef>
              <a:spcAft>
                <a:spcPts val="0"/>
              </a:spcAft>
              <a:buClr>
                <a:srgbClr val="FF0000"/>
              </a:buClr>
              <a:buSzPct val="100000"/>
              <a:buChar char="•"/>
            </a:pPr>
            <a:r>
              <a:rPr b="1" lang="en-US">
                <a:solidFill>
                  <a:srgbClr val="FF0000"/>
                </a:solidFill>
              </a:rPr>
              <a:t>This means we cannot conclude about the difference between values of two objects. We can calculate </a:t>
            </a:r>
            <a:r>
              <a:rPr b="1" lang="en-US">
                <a:solidFill>
                  <a:srgbClr val="002060"/>
                </a:solidFill>
              </a:rPr>
              <a:t>median, quartiles, deciles, percentiles &amp; rank order correlation.</a:t>
            </a:r>
            <a:endParaRPr/>
          </a:p>
          <a:p>
            <a:pPr indent="-342900" lvl="0" marL="342900" rtl="0" algn="l">
              <a:spcBef>
                <a:spcPts val="304"/>
              </a:spcBef>
              <a:spcAft>
                <a:spcPts val="0"/>
              </a:spcAft>
              <a:buClr>
                <a:schemeClr val="dk1"/>
              </a:buClr>
              <a:buSzPct val="100000"/>
              <a:buNone/>
            </a:pPr>
            <a:r>
              <a:t/>
            </a:r>
            <a:endParaRPr/>
          </a:p>
          <a:p>
            <a:pPr indent="-246380" lvl="0" marL="342900" rtl="0" algn="ctr">
              <a:spcBef>
                <a:spcPts val="304"/>
              </a:spcBef>
              <a:spcAft>
                <a:spcPts val="0"/>
              </a:spcAft>
              <a:buClr>
                <a:schemeClr val="dk1"/>
              </a:buClr>
              <a:buSzPct val="100000"/>
              <a:buNone/>
            </a:pPr>
            <a:r>
              <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p49"/>
          <p:cNvSpPr txBox="1"/>
          <p:nvPr>
            <p:ph type="title"/>
          </p:nvPr>
        </p:nvSpPr>
        <p:spPr>
          <a:xfrm>
            <a:off x="1485900" y="1295400"/>
            <a:ext cx="6172200" cy="6096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Interval scale</a:t>
            </a:r>
            <a:endParaRPr/>
          </a:p>
        </p:txBody>
      </p:sp>
      <p:sp>
        <p:nvSpPr>
          <p:cNvPr id="446" name="Google Shape;446;p49"/>
          <p:cNvSpPr txBox="1"/>
          <p:nvPr>
            <p:ph idx="1" type="body"/>
          </p:nvPr>
        </p:nvSpPr>
        <p:spPr>
          <a:xfrm>
            <a:off x="1143000" y="1905000"/>
            <a:ext cx="6858000" cy="3429000"/>
          </a:xfrm>
          <a:prstGeom prst="rect">
            <a:avLst/>
          </a:prstGeom>
          <a:noFill/>
          <a:ln>
            <a:noFill/>
          </a:ln>
        </p:spPr>
        <p:txBody>
          <a:bodyPr anchorCtr="0" anchor="t" bIns="45700" lIns="91425" spcFirstLastPara="1" rIns="91425" wrap="square" tIns="45700">
            <a:normAutofit fontScale="70000" lnSpcReduction="20000"/>
          </a:bodyPr>
          <a:lstStyle/>
          <a:p>
            <a:pPr indent="-342900" lvl="0" marL="342900" rtl="0" algn="l">
              <a:spcBef>
                <a:spcPts val="0"/>
              </a:spcBef>
              <a:spcAft>
                <a:spcPts val="0"/>
              </a:spcAft>
              <a:buClr>
                <a:schemeClr val="dk1"/>
              </a:buClr>
              <a:buSzPct val="100000"/>
              <a:buChar char="•"/>
            </a:pPr>
            <a:r>
              <a:rPr lang="en-US" sz="2300"/>
              <a:t>When assigned numbers are such that the difference in numbers is valid but not ratios, then the scale is called interval scale.</a:t>
            </a:r>
            <a:endParaRPr/>
          </a:p>
          <a:p>
            <a:pPr indent="-342900" lvl="0" marL="342900" rtl="0" algn="l">
              <a:spcBef>
                <a:spcPts val="322"/>
              </a:spcBef>
              <a:spcAft>
                <a:spcPts val="0"/>
              </a:spcAft>
              <a:buClr>
                <a:schemeClr val="dk1"/>
              </a:buClr>
              <a:buSzPct val="100000"/>
              <a:buChar char="•"/>
            </a:pPr>
            <a:r>
              <a:rPr lang="en-US" sz="2300"/>
              <a:t> In this scale there is no true zero indicating absence of characteristic. For e.g</a:t>
            </a:r>
            <a:endParaRPr sz="2300"/>
          </a:p>
          <a:p>
            <a:pPr indent="-342900" lvl="0" marL="342900" rtl="0" algn="l">
              <a:spcBef>
                <a:spcPts val="322"/>
              </a:spcBef>
              <a:spcAft>
                <a:spcPts val="0"/>
              </a:spcAft>
              <a:buClr>
                <a:schemeClr val="dk1"/>
              </a:buClr>
              <a:buSzPct val="100000"/>
              <a:buChar char="•"/>
            </a:pPr>
            <a:r>
              <a:rPr lang="en-US" sz="2300"/>
              <a:t>Temperature</a:t>
            </a:r>
            <a:endParaRPr/>
          </a:p>
          <a:p>
            <a:pPr indent="-342900" lvl="0" marL="342900" rtl="0" algn="l">
              <a:spcBef>
                <a:spcPts val="322"/>
              </a:spcBef>
              <a:spcAft>
                <a:spcPts val="0"/>
              </a:spcAft>
              <a:buClr>
                <a:schemeClr val="dk1"/>
              </a:buClr>
              <a:buSzPct val="100000"/>
              <a:buChar char="•"/>
            </a:pPr>
            <a:r>
              <a:rPr lang="en-US" sz="2300"/>
              <a:t>– To what extent do you like the sound quality of  SONY TV?</a:t>
            </a:r>
            <a:endParaRPr/>
          </a:p>
          <a:p>
            <a:pPr indent="-342900" lvl="0" marL="342900" rtl="0" algn="l">
              <a:spcBef>
                <a:spcPts val="322"/>
              </a:spcBef>
              <a:spcAft>
                <a:spcPts val="0"/>
              </a:spcAft>
              <a:buClr>
                <a:schemeClr val="dk1"/>
              </a:buClr>
              <a:buSzPct val="100000"/>
              <a:buNone/>
            </a:pPr>
            <a:r>
              <a:rPr lang="en-US" sz="2300"/>
              <a:t>	Liked very much 			           5</a:t>
            </a:r>
            <a:endParaRPr/>
          </a:p>
          <a:p>
            <a:pPr indent="-342900" lvl="0" marL="342900" rtl="0" algn="l">
              <a:spcBef>
                <a:spcPts val="322"/>
              </a:spcBef>
              <a:spcAft>
                <a:spcPts val="0"/>
              </a:spcAft>
              <a:buClr>
                <a:schemeClr val="dk1"/>
              </a:buClr>
              <a:buSzPct val="100000"/>
              <a:buNone/>
            </a:pPr>
            <a:r>
              <a:rPr lang="en-US" sz="2300"/>
              <a:t>	Somewhat liked 			           4</a:t>
            </a:r>
            <a:endParaRPr/>
          </a:p>
          <a:p>
            <a:pPr indent="-342900" lvl="0" marL="342900" rtl="0" algn="l">
              <a:spcBef>
                <a:spcPts val="322"/>
              </a:spcBef>
              <a:spcAft>
                <a:spcPts val="0"/>
              </a:spcAft>
              <a:buClr>
                <a:schemeClr val="dk1"/>
              </a:buClr>
              <a:buSzPct val="100000"/>
              <a:buNone/>
            </a:pPr>
            <a:r>
              <a:rPr lang="en-US" sz="2300"/>
              <a:t>	Neither liked nor disliked 		           3</a:t>
            </a:r>
            <a:endParaRPr/>
          </a:p>
          <a:p>
            <a:pPr indent="-342900" lvl="0" marL="342900" rtl="0" algn="l">
              <a:spcBef>
                <a:spcPts val="322"/>
              </a:spcBef>
              <a:spcAft>
                <a:spcPts val="0"/>
              </a:spcAft>
              <a:buClr>
                <a:schemeClr val="dk1"/>
              </a:buClr>
              <a:buSzPct val="100000"/>
              <a:buNone/>
            </a:pPr>
            <a:r>
              <a:rPr lang="en-US" sz="2300"/>
              <a:t>	Somewhat not liked 		           2	</a:t>
            </a:r>
            <a:endParaRPr/>
          </a:p>
          <a:p>
            <a:pPr indent="-342900" lvl="0" marL="342900" rtl="0" algn="l">
              <a:spcBef>
                <a:spcPts val="322"/>
              </a:spcBef>
              <a:spcAft>
                <a:spcPts val="0"/>
              </a:spcAft>
              <a:buClr>
                <a:schemeClr val="dk1"/>
              </a:buClr>
              <a:buSzPct val="100000"/>
              <a:buNone/>
            </a:pPr>
            <a:r>
              <a:rPr lang="en-US" sz="2300"/>
              <a:t>	Not liked at all 				1</a:t>
            </a:r>
            <a:endParaRPr/>
          </a:p>
          <a:p>
            <a:pPr indent="-342900" lvl="0" marL="342900" rtl="0" algn="just">
              <a:spcBef>
                <a:spcPts val="322"/>
              </a:spcBef>
              <a:spcAft>
                <a:spcPts val="0"/>
              </a:spcAft>
              <a:buClr>
                <a:srgbClr val="FF0000"/>
              </a:buClr>
              <a:buSzPct val="100000"/>
              <a:buNone/>
            </a:pPr>
            <a:r>
              <a:rPr b="1" lang="en-US" sz="2300">
                <a:solidFill>
                  <a:srgbClr val="FF0000"/>
                </a:solidFill>
              </a:rPr>
              <a:t>	Arithmetic mean, standard deviation, product-moment correlations can be applied to interval scale data.</a:t>
            </a:r>
            <a:endParaRPr/>
          </a:p>
          <a:p>
            <a:pPr indent="-342900" lvl="0" marL="342900" rtl="0" algn="l">
              <a:spcBef>
                <a:spcPts val="448"/>
              </a:spcBef>
              <a:spcAft>
                <a:spcPts val="0"/>
              </a:spcAft>
              <a:buClr>
                <a:schemeClr val="dk1"/>
              </a:buClr>
              <a:buSzPct val="1000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5"/>
          <p:cNvSpPr txBox="1"/>
          <p:nvPr>
            <p:ph type="ctrTitle"/>
          </p:nvPr>
        </p:nvSpPr>
        <p:spPr>
          <a:xfrm>
            <a:off x="1219200" y="1447800"/>
            <a:ext cx="6331750" cy="838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Clr>
                <a:schemeClr val="dk1"/>
              </a:buClr>
              <a:buSzPts val="4800"/>
              <a:buFont typeface="Calibri"/>
              <a:buNone/>
            </a:pPr>
            <a:r>
              <a:rPr lang="en-US"/>
              <a:t>Business Analytics</a:t>
            </a:r>
            <a:endParaRPr/>
          </a:p>
        </p:txBody>
      </p:sp>
      <p:sp>
        <p:nvSpPr>
          <p:cNvPr id="150" name="Google Shape;150;p5"/>
          <p:cNvSpPr txBox="1"/>
          <p:nvPr>
            <p:ph idx="1" type="subTitle"/>
          </p:nvPr>
        </p:nvSpPr>
        <p:spPr>
          <a:xfrm>
            <a:off x="990600" y="2133600"/>
            <a:ext cx="6477000" cy="2895600"/>
          </a:xfrm>
          <a:prstGeom prst="rect">
            <a:avLst/>
          </a:prstGeom>
          <a:noFill/>
          <a:ln>
            <a:noFill/>
          </a:ln>
        </p:spPr>
        <p:txBody>
          <a:bodyPr anchorCtr="0" anchor="t" bIns="91425" lIns="91425" spcFirstLastPara="1" rIns="91425" wrap="square" tIns="91425">
            <a:noAutofit/>
          </a:bodyPr>
          <a:lstStyle/>
          <a:p>
            <a:pPr indent="-342900" lvl="0" marL="342900" rtl="0" algn="l">
              <a:spcBef>
                <a:spcPts val="0"/>
              </a:spcBef>
              <a:spcAft>
                <a:spcPts val="0"/>
              </a:spcAft>
              <a:buClr>
                <a:schemeClr val="dk2"/>
              </a:buClr>
              <a:buSzPts val="2400"/>
              <a:buNone/>
            </a:pPr>
            <a:r>
              <a:t/>
            </a:r>
            <a:endParaRPr/>
          </a:p>
        </p:txBody>
      </p:sp>
      <p:pic>
        <p:nvPicPr>
          <p:cNvPr id="151" name="Google Shape;151;p5"/>
          <p:cNvPicPr preferRelativeResize="0"/>
          <p:nvPr/>
        </p:nvPicPr>
        <p:blipFill rotWithShape="1">
          <a:blip r:embed="rId3">
            <a:alphaModFix/>
          </a:blip>
          <a:srcRect b="0" l="0" r="0" t="0"/>
          <a:stretch/>
        </p:blipFill>
        <p:spPr>
          <a:xfrm>
            <a:off x="990601" y="2133600"/>
            <a:ext cx="6700837" cy="3052762"/>
          </a:xfrm>
          <a:prstGeom prst="rect">
            <a:avLst/>
          </a:prstGeom>
          <a:noFill/>
          <a:ln>
            <a:noFill/>
          </a:ln>
        </p:spPr>
      </p:pic>
      <p:sp>
        <p:nvSpPr>
          <p:cNvPr id="152" name="Google Shape;152;p5"/>
          <p:cNvSpPr/>
          <p:nvPr/>
        </p:nvSpPr>
        <p:spPr>
          <a:xfrm>
            <a:off x="3200400" y="3429000"/>
            <a:ext cx="1219201" cy="838200"/>
          </a:xfrm>
          <a:prstGeom prst="roundRect">
            <a:avLst>
              <a:gd fmla="val 16667" name="adj"/>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1800" u="none" cap="none" strike="noStrike">
                <a:solidFill>
                  <a:schemeClr val="lt1"/>
                </a:solidFill>
                <a:latin typeface="Times New Roman"/>
                <a:ea typeface="Times New Roman"/>
                <a:cs typeface="Times New Roman"/>
                <a:sym typeface="Times New Roman"/>
              </a:rPr>
              <a:t>Tools and Techniques</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p5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u="sng"/>
              <a:t>Ratio scale</a:t>
            </a:r>
            <a:endParaRPr/>
          </a:p>
        </p:txBody>
      </p:sp>
      <p:sp>
        <p:nvSpPr>
          <p:cNvPr id="452" name="Google Shape;452;p5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When a scale contains absolute zero, it is called ratio scale</a:t>
            </a:r>
            <a:endParaRPr/>
          </a:p>
          <a:p>
            <a:pPr indent="-342900" lvl="0" marL="342900" rtl="0" algn="l">
              <a:spcBef>
                <a:spcPts val="640"/>
              </a:spcBef>
              <a:spcAft>
                <a:spcPts val="0"/>
              </a:spcAft>
              <a:buClr>
                <a:schemeClr val="dk1"/>
              </a:buClr>
              <a:buSzPts val="3200"/>
              <a:buChar char="•"/>
            </a:pPr>
            <a:r>
              <a:rPr lang="en-US"/>
              <a:t>All mathematical operations (+,-,*,/) are valid on this data</a:t>
            </a:r>
            <a:endParaRPr/>
          </a:p>
          <a:p>
            <a:pPr indent="-139700" lvl="0" marL="342900" rtl="0" algn="l">
              <a:spcBef>
                <a:spcPts val="640"/>
              </a:spcBef>
              <a:spcAft>
                <a:spcPts val="0"/>
              </a:spcAft>
              <a:buClr>
                <a:schemeClr val="dk1"/>
              </a:buClr>
              <a:buSzPts val="3200"/>
              <a:buNone/>
            </a:pPr>
            <a:r>
              <a:t/>
            </a:r>
            <a:endParaRPr/>
          </a:p>
          <a:p>
            <a:pPr indent="-342900" lvl="0" marL="342900" rtl="0" algn="l">
              <a:spcBef>
                <a:spcPts val="640"/>
              </a:spcBef>
              <a:spcAft>
                <a:spcPts val="0"/>
              </a:spcAft>
              <a:buClr>
                <a:srgbClr val="FF0000"/>
              </a:buClr>
              <a:buSzPts val="3200"/>
              <a:buChar char="•"/>
            </a:pPr>
            <a:r>
              <a:rPr lang="en-US">
                <a:solidFill>
                  <a:srgbClr val="FF0000"/>
                </a:solidFill>
              </a:rPr>
              <a:t>All statistical techniques can be applied to ratio scale data.</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p5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u="sng"/>
              <a:t>Metrics and Data Classification</a:t>
            </a:r>
            <a:endParaRPr/>
          </a:p>
        </p:txBody>
      </p:sp>
      <p:sp>
        <p:nvSpPr>
          <p:cNvPr id="458" name="Google Shape;458;p5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Nominal Scale</a:t>
            </a:r>
            <a:endParaRPr/>
          </a:p>
          <a:p>
            <a:pPr indent="-342900" lvl="0" marL="342900" rtl="0" algn="l">
              <a:spcBef>
                <a:spcPts val="640"/>
              </a:spcBef>
              <a:spcAft>
                <a:spcPts val="0"/>
              </a:spcAft>
              <a:buClr>
                <a:schemeClr val="dk1"/>
              </a:buClr>
              <a:buSzPts val="3200"/>
              <a:buChar char="•"/>
            </a:pPr>
            <a:r>
              <a:rPr lang="en-US"/>
              <a:t>Ordinal Scale</a:t>
            </a:r>
            <a:endParaRPr/>
          </a:p>
          <a:p>
            <a:pPr indent="-342900" lvl="0" marL="342900" rtl="0" algn="l">
              <a:spcBef>
                <a:spcPts val="640"/>
              </a:spcBef>
              <a:spcAft>
                <a:spcPts val="0"/>
              </a:spcAft>
              <a:buClr>
                <a:schemeClr val="dk1"/>
              </a:buClr>
              <a:buSzPts val="3200"/>
              <a:buChar char="•"/>
            </a:pPr>
            <a:r>
              <a:rPr lang="en-US"/>
              <a:t>Interval Scale</a:t>
            </a:r>
            <a:endParaRPr/>
          </a:p>
          <a:p>
            <a:pPr indent="-342900" lvl="0" marL="342900" rtl="0" algn="l">
              <a:spcBef>
                <a:spcPts val="640"/>
              </a:spcBef>
              <a:spcAft>
                <a:spcPts val="0"/>
              </a:spcAft>
              <a:buClr>
                <a:schemeClr val="dk1"/>
              </a:buClr>
              <a:buSzPts val="3200"/>
              <a:buChar char="•"/>
            </a:pPr>
            <a:r>
              <a:rPr lang="en-US"/>
              <a:t>Ratio Scale</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p5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u="sng"/>
              <a:t>Nominal scale</a:t>
            </a:r>
            <a:endParaRPr/>
          </a:p>
        </p:txBody>
      </p:sp>
      <p:sp>
        <p:nvSpPr>
          <p:cNvPr id="464" name="Google Shape;464;p52"/>
          <p:cNvSpPr txBox="1"/>
          <p:nvPr>
            <p:ph idx="1" type="body"/>
          </p:nvPr>
        </p:nvSpPr>
        <p:spPr>
          <a:xfrm>
            <a:off x="0" y="1600200"/>
            <a:ext cx="9144000" cy="5257800"/>
          </a:xfrm>
          <a:prstGeom prst="rect">
            <a:avLst/>
          </a:prstGeom>
          <a:noFill/>
          <a:ln>
            <a:noFill/>
          </a:ln>
        </p:spPr>
        <p:txBody>
          <a:bodyPr anchorCtr="0" anchor="t" bIns="45700" lIns="91425" spcFirstLastPara="1" rIns="91425" wrap="square" tIns="45700">
            <a:normAutofit lnSpcReduction="10000"/>
          </a:bodyPr>
          <a:lstStyle/>
          <a:p>
            <a:pPr indent="-342900" lvl="0" marL="342900" rtl="0" algn="l">
              <a:spcBef>
                <a:spcPts val="0"/>
              </a:spcBef>
              <a:spcAft>
                <a:spcPts val="0"/>
              </a:spcAft>
              <a:buClr>
                <a:schemeClr val="dk1"/>
              </a:buClr>
              <a:buSzPts val="3200"/>
              <a:buChar char="•"/>
            </a:pPr>
            <a:r>
              <a:rPr lang="en-US"/>
              <a:t>When numbers assigned to objects serve as labels for identification or categorization, then such numbers are in nominal scale. Such numbers have no quantitative meaning.</a:t>
            </a:r>
            <a:endParaRPr/>
          </a:p>
          <a:p>
            <a:pPr indent="-342900" lvl="0" marL="342900" rtl="0" algn="l">
              <a:spcBef>
                <a:spcPts val="640"/>
              </a:spcBef>
              <a:spcAft>
                <a:spcPts val="0"/>
              </a:spcAft>
              <a:buClr>
                <a:schemeClr val="dk1"/>
              </a:buClr>
              <a:buSzPts val="3200"/>
              <a:buNone/>
            </a:pPr>
            <a:r>
              <a:rPr lang="en-US"/>
              <a:t>For e.g.</a:t>
            </a:r>
            <a:endParaRPr/>
          </a:p>
          <a:p>
            <a:pPr indent="-342900" lvl="0" marL="342900" rtl="0" algn="l">
              <a:spcBef>
                <a:spcPts val="640"/>
              </a:spcBef>
              <a:spcAft>
                <a:spcPts val="0"/>
              </a:spcAft>
              <a:buClr>
                <a:schemeClr val="dk1"/>
              </a:buClr>
              <a:buSzPts val="3200"/>
              <a:buChar char="•"/>
            </a:pPr>
            <a:r>
              <a:rPr lang="en-US"/>
              <a:t>Male = 1</a:t>
            </a:r>
            <a:endParaRPr/>
          </a:p>
          <a:p>
            <a:pPr indent="-342900" lvl="0" marL="342900" rtl="0" algn="l">
              <a:spcBef>
                <a:spcPts val="640"/>
              </a:spcBef>
              <a:spcAft>
                <a:spcPts val="0"/>
              </a:spcAft>
              <a:buClr>
                <a:schemeClr val="dk1"/>
              </a:buClr>
              <a:buSzPts val="3200"/>
              <a:buChar char="•"/>
            </a:pPr>
            <a:r>
              <a:rPr lang="en-US"/>
              <a:t>Female = 2</a:t>
            </a:r>
            <a:endParaRPr/>
          </a:p>
          <a:p>
            <a:pPr indent="-342900" lvl="0" marL="342900" rtl="0" algn="just">
              <a:spcBef>
                <a:spcPts val="640"/>
              </a:spcBef>
              <a:spcAft>
                <a:spcPts val="0"/>
              </a:spcAft>
              <a:buClr>
                <a:srgbClr val="FF0000"/>
              </a:buClr>
              <a:buSzPts val="3200"/>
              <a:buChar char="•"/>
            </a:pPr>
            <a:r>
              <a:rPr lang="en-US">
                <a:solidFill>
                  <a:srgbClr val="FF0000"/>
                </a:solidFill>
              </a:rPr>
              <a:t>The only permissible operation on such numbers is counting. %, mode, chi-square and binomial tests can be performed on such data.</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p5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u="sng"/>
              <a:t>Ordinal scale</a:t>
            </a:r>
            <a:endParaRPr/>
          </a:p>
        </p:txBody>
      </p:sp>
      <p:sp>
        <p:nvSpPr>
          <p:cNvPr id="470" name="Google Shape;470;p53"/>
          <p:cNvSpPr txBox="1"/>
          <p:nvPr>
            <p:ph idx="1" type="body"/>
          </p:nvPr>
        </p:nvSpPr>
        <p:spPr>
          <a:xfrm>
            <a:off x="0" y="1600200"/>
            <a:ext cx="9144000" cy="5257800"/>
          </a:xfrm>
          <a:prstGeom prst="rect">
            <a:avLst/>
          </a:prstGeom>
          <a:noFill/>
          <a:ln>
            <a:noFill/>
          </a:ln>
        </p:spPr>
        <p:txBody>
          <a:bodyPr anchorCtr="0" anchor="t" bIns="45700" lIns="91425" spcFirstLastPara="1" rIns="91425" wrap="square" tIns="45700">
            <a:normAutofit fontScale="85000" lnSpcReduction="20000"/>
          </a:bodyPr>
          <a:lstStyle/>
          <a:p>
            <a:pPr indent="-342900" lvl="0" marL="342900" rtl="0" algn="l">
              <a:spcBef>
                <a:spcPts val="0"/>
              </a:spcBef>
              <a:spcAft>
                <a:spcPts val="0"/>
              </a:spcAft>
              <a:buClr>
                <a:schemeClr val="dk1"/>
              </a:buClr>
              <a:buSzPct val="100000"/>
              <a:buChar char="•"/>
            </a:pPr>
            <a:r>
              <a:rPr lang="en-US"/>
              <a:t>When assigned numbers indicate relation between entities in terms of greater than, equal or less than but do not state how much greater than or less than, then the scale is called ordinal scale.</a:t>
            </a:r>
            <a:endParaRPr/>
          </a:p>
          <a:p>
            <a:pPr indent="-342900" lvl="0" marL="342900" rtl="0" algn="l">
              <a:spcBef>
                <a:spcPts val="544"/>
              </a:spcBef>
              <a:spcAft>
                <a:spcPts val="0"/>
              </a:spcAft>
              <a:buClr>
                <a:schemeClr val="dk1"/>
              </a:buClr>
              <a:buSzPct val="100000"/>
              <a:buChar char="•"/>
            </a:pPr>
            <a:r>
              <a:rPr lang="en-US"/>
              <a:t>For e.g. Ranks</a:t>
            </a:r>
            <a:endParaRPr/>
          </a:p>
          <a:p>
            <a:pPr indent="-342900" lvl="0" marL="342900" rtl="0" algn="l">
              <a:spcBef>
                <a:spcPts val="544"/>
              </a:spcBef>
              <a:spcAft>
                <a:spcPts val="0"/>
              </a:spcAft>
              <a:buClr>
                <a:schemeClr val="dk1"/>
              </a:buClr>
              <a:buSzPct val="100000"/>
              <a:buChar char="•"/>
            </a:pPr>
            <a:r>
              <a:rPr lang="en-US"/>
              <a:t>Rank following brands of TV on sound quality:</a:t>
            </a:r>
            <a:endParaRPr/>
          </a:p>
          <a:p>
            <a:pPr indent="-342900" lvl="0" marL="342900" rtl="0" algn="l">
              <a:spcBef>
                <a:spcPts val="544"/>
              </a:spcBef>
              <a:spcAft>
                <a:spcPts val="0"/>
              </a:spcAft>
              <a:buClr>
                <a:schemeClr val="dk1"/>
              </a:buClr>
              <a:buSzPct val="100000"/>
              <a:buNone/>
            </a:pPr>
            <a:r>
              <a:rPr lang="en-US"/>
              <a:t>                                                                                  Rank</a:t>
            </a:r>
            <a:endParaRPr/>
          </a:p>
          <a:p>
            <a:pPr indent="-342900" lvl="0" marL="342900" rtl="0" algn="ctr">
              <a:spcBef>
                <a:spcPts val="544"/>
              </a:spcBef>
              <a:spcAft>
                <a:spcPts val="0"/>
              </a:spcAft>
              <a:buClr>
                <a:schemeClr val="dk1"/>
              </a:buClr>
              <a:buSzPct val="100000"/>
              <a:buChar char="•"/>
            </a:pPr>
            <a:r>
              <a:rPr lang="en-US"/>
              <a:t>Akai                                             _____</a:t>
            </a:r>
            <a:endParaRPr/>
          </a:p>
          <a:p>
            <a:pPr indent="-342900" lvl="0" marL="342900" rtl="0" algn="ctr">
              <a:spcBef>
                <a:spcPts val="544"/>
              </a:spcBef>
              <a:spcAft>
                <a:spcPts val="0"/>
              </a:spcAft>
              <a:buClr>
                <a:schemeClr val="dk1"/>
              </a:buClr>
              <a:buSzPct val="100000"/>
              <a:buChar char="•"/>
            </a:pPr>
            <a:r>
              <a:rPr lang="en-US"/>
              <a:t>Videocon                                     _____</a:t>
            </a:r>
            <a:endParaRPr/>
          </a:p>
          <a:p>
            <a:pPr indent="-342900" lvl="0" marL="342900" rtl="0" algn="ctr">
              <a:spcBef>
                <a:spcPts val="544"/>
              </a:spcBef>
              <a:spcAft>
                <a:spcPts val="0"/>
              </a:spcAft>
              <a:buClr>
                <a:schemeClr val="dk1"/>
              </a:buClr>
              <a:buSzPct val="100000"/>
              <a:buChar char="•"/>
            </a:pPr>
            <a:r>
              <a:rPr lang="en-US"/>
              <a:t>Samsung                                       _____</a:t>
            </a:r>
            <a:endParaRPr/>
          </a:p>
          <a:p>
            <a:pPr indent="-342900" lvl="0" marL="342900" rtl="0" algn="just">
              <a:spcBef>
                <a:spcPts val="544"/>
              </a:spcBef>
              <a:spcAft>
                <a:spcPts val="0"/>
              </a:spcAft>
              <a:buClr>
                <a:srgbClr val="FF0000"/>
              </a:buClr>
              <a:buSzPct val="100000"/>
              <a:buChar char="•"/>
            </a:pPr>
            <a:r>
              <a:rPr b="1" lang="en-US">
                <a:solidFill>
                  <a:srgbClr val="FF0000"/>
                </a:solidFill>
              </a:rPr>
              <a:t>This means we cannot conclude about difference between values of two objects. We can calculate median, quartiles, deciles, percentiles &amp; rank order correlation.</a:t>
            </a:r>
            <a:endParaRPr/>
          </a:p>
          <a:p>
            <a:pPr indent="-342900" lvl="0" marL="342900" rtl="0" algn="l">
              <a:spcBef>
                <a:spcPts val="544"/>
              </a:spcBef>
              <a:spcAft>
                <a:spcPts val="0"/>
              </a:spcAft>
              <a:buClr>
                <a:schemeClr val="dk1"/>
              </a:buClr>
              <a:buSzPct val="100000"/>
              <a:buNone/>
            </a:pPr>
            <a:r>
              <a:t/>
            </a:r>
            <a:endParaRPr/>
          </a:p>
          <a:p>
            <a:pPr indent="-170180" lvl="0" marL="342900" rtl="0" algn="ctr">
              <a:spcBef>
                <a:spcPts val="544"/>
              </a:spcBef>
              <a:spcAft>
                <a:spcPts val="0"/>
              </a:spcAft>
              <a:buClr>
                <a:schemeClr val="dk1"/>
              </a:buClr>
              <a:buSzPct val="100000"/>
              <a:buNone/>
            </a:pPr>
            <a:r>
              <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p54"/>
          <p:cNvSpPr txBox="1"/>
          <p:nvPr>
            <p:ph type="title"/>
          </p:nvPr>
        </p:nvSpPr>
        <p:spPr>
          <a:xfrm>
            <a:off x="457200" y="274638"/>
            <a:ext cx="8229600" cy="639762"/>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Interval scale</a:t>
            </a:r>
            <a:endParaRPr/>
          </a:p>
        </p:txBody>
      </p:sp>
      <p:sp>
        <p:nvSpPr>
          <p:cNvPr id="476" name="Google Shape;476;p54"/>
          <p:cNvSpPr txBox="1"/>
          <p:nvPr>
            <p:ph idx="1" type="body"/>
          </p:nvPr>
        </p:nvSpPr>
        <p:spPr>
          <a:xfrm>
            <a:off x="0" y="914400"/>
            <a:ext cx="9144000" cy="5715000"/>
          </a:xfrm>
          <a:prstGeom prst="rect">
            <a:avLst/>
          </a:prstGeom>
          <a:noFill/>
          <a:ln>
            <a:noFill/>
          </a:ln>
        </p:spPr>
        <p:txBody>
          <a:bodyPr anchorCtr="0" anchor="t" bIns="45700" lIns="91425" spcFirstLastPara="1" rIns="91425" wrap="square" tIns="45700">
            <a:normAutofit fontScale="85000" lnSpcReduction="10000"/>
          </a:bodyPr>
          <a:lstStyle/>
          <a:p>
            <a:pPr indent="-342900" lvl="0" marL="342900" rtl="0" algn="l">
              <a:spcBef>
                <a:spcPts val="0"/>
              </a:spcBef>
              <a:spcAft>
                <a:spcPts val="0"/>
              </a:spcAft>
              <a:buClr>
                <a:schemeClr val="dk1"/>
              </a:buClr>
              <a:buSzPct val="100000"/>
              <a:buChar char="•"/>
            </a:pPr>
            <a:r>
              <a:rPr lang="en-US"/>
              <a:t>When assigned numbers are such that difference in numbers is valid but not ratios, then the scale is called interval scale.</a:t>
            </a:r>
            <a:endParaRPr/>
          </a:p>
          <a:p>
            <a:pPr indent="-342900" lvl="0" marL="342900" rtl="0" algn="l">
              <a:spcBef>
                <a:spcPts val="544"/>
              </a:spcBef>
              <a:spcAft>
                <a:spcPts val="0"/>
              </a:spcAft>
              <a:buClr>
                <a:schemeClr val="dk1"/>
              </a:buClr>
              <a:buSzPct val="100000"/>
              <a:buChar char="•"/>
            </a:pPr>
            <a:r>
              <a:rPr lang="en-US"/>
              <a:t> In this scale there is no true zero indicating absence of characteristic. For e.g</a:t>
            </a:r>
            <a:endParaRPr/>
          </a:p>
          <a:p>
            <a:pPr indent="-342900" lvl="0" marL="342900" rtl="0" algn="l">
              <a:spcBef>
                <a:spcPts val="544"/>
              </a:spcBef>
              <a:spcAft>
                <a:spcPts val="0"/>
              </a:spcAft>
              <a:buClr>
                <a:schemeClr val="dk1"/>
              </a:buClr>
              <a:buSzPct val="100000"/>
              <a:buChar char="•"/>
            </a:pPr>
            <a:r>
              <a:rPr lang="en-US"/>
              <a:t>Temperature</a:t>
            </a:r>
            <a:endParaRPr/>
          </a:p>
          <a:p>
            <a:pPr indent="-342900" lvl="0" marL="342900" rtl="0" algn="l">
              <a:spcBef>
                <a:spcPts val="544"/>
              </a:spcBef>
              <a:spcAft>
                <a:spcPts val="0"/>
              </a:spcAft>
              <a:buClr>
                <a:schemeClr val="dk1"/>
              </a:buClr>
              <a:buSzPct val="100000"/>
              <a:buChar char="•"/>
            </a:pPr>
            <a:r>
              <a:rPr lang="en-US"/>
              <a:t>– To what extent do you like sound quality of Akai TV?</a:t>
            </a:r>
            <a:endParaRPr/>
          </a:p>
          <a:p>
            <a:pPr indent="-342900" lvl="0" marL="342900" rtl="0" algn="l">
              <a:spcBef>
                <a:spcPts val="544"/>
              </a:spcBef>
              <a:spcAft>
                <a:spcPts val="0"/>
              </a:spcAft>
              <a:buClr>
                <a:schemeClr val="dk1"/>
              </a:buClr>
              <a:buSzPct val="100000"/>
              <a:buNone/>
            </a:pPr>
            <a:r>
              <a:rPr lang="en-US"/>
              <a:t>	Liked very much 			           5</a:t>
            </a:r>
            <a:endParaRPr/>
          </a:p>
          <a:p>
            <a:pPr indent="-342900" lvl="0" marL="342900" rtl="0" algn="l">
              <a:spcBef>
                <a:spcPts val="544"/>
              </a:spcBef>
              <a:spcAft>
                <a:spcPts val="0"/>
              </a:spcAft>
              <a:buClr>
                <a:schemeClr val="dk1"/>
              </a:buClr>
              <a:buSzPct val="100000"/>
              <a:buNone/>
            </a:pPr>
            <a:r>
              <a:rPr lang="en-US"/>
              <a:t>	Somewhat liked 			           4</a:t>
            </a:r>
            <a:endParaRPr/>
          </a:p>
          <a:p>
            <a:pPr indent="-342900" lvl="0" marL="342900" rtl="0" algn="l">
              <a:spcBef>
                <a:spcPts val="544"/>
              </a:spcBef>
              <a:spcAft>
                <a:spcPts val="0"/>
              </a:spcAft>
              <a:buClr>
                <a:schemeClr val="dk1"/>
              </a:buClr>
              <a:buSzPct val="100000"/>
              <a:buNone/>
            </a:pPr>
            <a:r>
              <a:rPr lang="en-US"/>
              <a:t>	Neither liked nor disliked 		3</a:t>
            </a:r>
            <a:endParaRPr/>
          </a:p>
          <a:p>
            <a:pPr indent="-342900" lvl="0" marL="342900" rtl="0" algn="l">
              <a:spcBef>
                <a:spcPts val="544"/>
              </a:spcBef>
              <a:spcAft>
                <a:spcPts val="0"/>
              </a:spcAft>
              <a:buClr>
                <a:schemeClr val="dk1"/>
              </a:buClr>
              <a:buSzPct val="100000"/>
              <a:buNone/>
            </a:pPr>
            <a:r>
              <a:rPr lang="en-US"/>
              <a:t>	Somewhat not liked 			2	</a:t>
            </a:r>
            <a:endParaRPr/>
          </a:p>
          <a:p>
            <a:pPr indent="-342900" lvl="0" marL="342900" rtl="0" algn="l">
              <a:spcBef>
                <a:spcPts val="544"/>
              </a:spcBef>
              <a:spcAft>
                <a:spcPts val="0"/>
              </a:spcAft>
              <a:buClr>
                <a:schemeClr val="dk1"/>
              </a:buClr>
              <a:buSzPct val="100000"/>
              <a:buNone/>
            </a:pPr>
            <a:r>
              <a:rPr lang="en-US"/>
              <a:t>	Not liked at all 				1</a:t>
            </a:r>
            <a:endParaRPr/>
          </a:p>
          <a:p>
            <a:pPr indent="-342900" lvl="0" marL="342900" rtl="0" algn="just">
              <a:spcBef>
                <a:spcPts val="544"/>
              </a:spcBef>
              <a:spcAft>
                <a:spcPts val="0"/>
              </a:spcAft>
              <a:buClr>
                <a:srgbClr val="FF0000"/>
              </a:buClr>
              <a:buSzPct val="100000"/>
              <a:buNone/>
            </a:pPr>
            <a:r>
              <a:rPr b="1" lang="en-US">
                <a:solidFill>
                  <a:srgbClr val="FF0000"/>
                </a:solidFill>
              </a:rPr>
              <a:t>	Arithmetic mean, standard deviation, product-moment correlations can be applied to interval scale data.</a:t>
            </a:r>
            <a:endParaRPr/>
          </a:p>
          <a:p>
            <a:pPr indent="-342900" lvl="0" marL="342900" rtl="0" algn="l">
              <a:spcBef>
                <a:spcPts val="544"/>
              </a:spcBef>
              <a:spcAft>
                <a:spcPts val="0"/>
              </a:spcAft>
              <a:buClr>
                <a:schemeClr val="dk1"/>
              </a:buClr>
              <a:buSzPct val="100000"/>
              <a:buNone/>
            </a:pPr>
            <a:r>
              <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 name="Shape 480"/>
        <p:cNvGrpSpPr/>
        <p:nvPr/>
      </p:nvGrpSpPr>
      <p:grpSpPr>
        <a:xfrm>
          <a:off x="0" y="0"/>
          <a:ext cx="0" cy="0"/>
          <a:chOff x="0" y="0"/>
          <a:chExt cx="0" cy="0"/>
        </a:xfrm>
      </p:grpSpPr>
      <p:sp>
        <p:nvSpPr>
          <p:cNvPr id="481" name="Google Shape;481;p5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u="sng"/>
              <a:t>Ratio scale</a:t>
            </a:r>
            <a:endParaRPr/>
          </a:p>
        </p:txBody>
      </p:sp>
      <p:sp>
        <p:nvSpPr>
          <p:cNvPr id="482" name="Google Shape;482;p5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When a scale contains absolute zero, it is called ratio scale</a:t>
            </a:r>
            <a:endParaRPr/>
          </a:p>
          <a:p>
            <a:pPr indent="-342900" lvl="0" marL="342900" rtl="0" algn="l">
              <a:spcBef>
                <a:spcPts val="640"/>
              </a:spcBef>
              <a:spcAft>
                <a:spcPts val="0"/>
              </a:spcAft>
              <a:buClr>
                <a:schemeClr val="dk1"/>
              </a:buClr>
              <a:buSzPts val="3200"/>
              <a:buChar char="•"/>
            </a:pPr>
            <a:r>
              <a:rPr lang="en-US"/>
              <a:t>All mathematical operations (+,-,*,/) are valid on this data</a:t>
            </a:r>
            <a:endParaRPr/>
          </a:p>
          <a:p>
            <a:pPr indent="-139700" lvl="0" marL="342900" rtl="0" algn="l">
              <a:spcBef>
                <a:spcPts val="640"/>
              </a:spcBef>
              <a:spcAft>
                <a:spcPts val="0"/>
              </a:spcAft>
              <a:buClr>
                <a:schemeClr val="dk1"/>
              </a:buClr>
              <a:buSzPts val="3200"/>
              <a:buNone/>
            </a:pPr>
            <a:r>
              <a:t/>
            </a:r>
            <a:endParaRPr/>
          </a:p>
          <a:p>
            <a:pPr indent="-342900" lvl="0" marL="342900" rtl="0" algn="l">
              <a:spcBef>
                <a:spcPts val="640"/>
              </a:spcBef>
              <a:spcAft>
                <a:spcPts val="0"/>
              </a:spcAft>
              <a:buClr>
                <a:srgbClr val="FF0000"/>
              </a:buClr>
              <a:buSzPts val="3200"/>
              <a:buChar char="•"/>
            </a:pPr>
            <a:r>
              <a:rPr lang="en-US">
                <a:solidFill>
                  <a:srgbClr val="FF0000"/>
                </a:solidFill>
              </a:rPr>
              <a:t>All statistical techniques can be applied to ratio scale data.</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p56"/>
          <p:cNvSpPr/>
          <p:nvPr/>
        </p:nvSpPr>
        <p:spPr>
          <a:xfrm>
            <a:off x="4911725" y="2057400"/>
            <a:ext cx="346075" cy="346075"/>
          </a:xfrm>
          <a:prstGeom prst="rect">
            <a:avLst/>
          </a:prstGeom>
          <a:solidFill>
            <a:srgbClr val="CCECFF"/>
          </a:solidFill>
          <a:ln cap="flat" cmpd="sng" w="12700">
            <a:solidFill>
              <a:schemeClr val="dk1"/>
            </a:solidFill>
            <a:prstDash val="solid"/>
            <a:miter lim="800000"/>
            <a:headEnd len="sm" w="sm" type="none"/>
            <a:tailEnd len="sm" w="sm" type="none"/>
          </a:ln>
        </p:spPr>
        <p:txBody>
          <a:bodyPr anchorCtr="0" anchor="t" bIns="44450" lIns="90475" spcFirstLastPara="1" rIns="90475" wrap="square" tIns="44450">
            <a:spAutoFit/>
          </a:bodyPr>
          <a:lstStyle/>
          <a:p>
            <a:pPr indent="0" lvl="0" marL="0" marR="0" rtl="0" algn="ctr">
              <a:spcBef>
                <a:spcPts val="0"/>
              </a:spcBef>
              <a:spcAft>
                <a:spcPts val="0"/>
              </a:spcAft>
              <a:buNone/>
            </a:pPr>
            <a:r>
              <a:rPr b="0" i="0" lang="en-US" sz="1600" u="none" cap="none" strike="noStrike">
                <a:solidFill>
                  <a:schemeClr val="dk1"/>
                </a:solidFill>
                <a:latin typeface="Calibri"/>
                <a:ea typeface="Calibri"/>
                <a:cs typeface="Calibri"/>
                <a:sym typeface="Calibri"/>
              </a:rPr>
              <a:t>7</a:t>
            </a:r>
            <a:endParaRPr/>
          </a:p>
        </p:txBody>
      </p:sp>
      <p:sp>
        <p:nvSpPr>
          <p:cNvPr id="488" name="Google Shape;488;p56"/>
          <p:cNvSpPr/>
          <p:nvPr/>
        </p:nvSpPr>
        <p:spPr>
          <a:xfrm>
            <a:off x="7350125" y="2057400"/>
            <a:ext cx="346075" cy="346075"/>
          </a:xfrm>
          <a:prstGeom prst="rect">
            <a:avLst/>
          </a:prstGeom>
          <a:solidFill>
            <a:srgbClr val="CCECFF"/>
          </a:solidFill>
          <a:ln cap="flat" cmpd="sng" w="12700">
            <a:solidFill>
              <a:schemeClr val="dk1"/>
            </a:solidFill>
            <a:prstDash val="solid"/>
            <a:miter lim="800000"/>
            <a:headEnd len="sm" w="sm" type="none"/>
            <a:tailEnd len="sm" w="sm" type="none"/>
          </a:ln>
        </p:spPr>
        <p:txBody>
          <a:bodyPr anchorCtr="0" anchor="t" bIns="44450" lIns="90475" spcFirstLastPara="1" rIns="90475" wrap="square" tIns="44450">
            <a:spAutoFit/>
          </a:bodyPr>
          <a:lstStyle/>
          <a:p>
            <a:pPr indent="0" lvl="0" marL="0" marR="0" rtl="0" algn="ctr">
              <a:spcBef>
                <a:spcPts val="0"/>
              </a:spcBef>
              <a:spcAft>
                <a:spcPts val="0"/>
              </a:spcAft>
              <a:buNone/>
            </a:pPr>
            <a:r>
              <a:rPr b="0" i="0" lang="en-US" sz="1600" u="none" cap="none" strike="noStrike">
                <a:solidFill>
                  <a:schemeClr val="dk1"/>
                </a:solidFill>
                <a:latin typeface="Calibri"/>
                <a:ea typeface="Calibri"/>
                <a:cs typeface="Calibri"/>
                <a:sym typeface="Calibri"/>
              </a:rPr>
              <a:t>3</a:t>
            </a:r>
            <a:endParaRPr/>
          </a:p>
        </p:txBody>
      </p:sp>
      <p:sp>
        <p:nvSpPr>
          <p:cNvPr id="489" name="Google Shape;489;p56"/>
          <p:cNvSpPr/>
          <p:nvPr/>
        </p:nvSpPr>
        <p:spPr>
          <a:xfrm>
            <a:off x="6130925" y="2057400"/>
            <a:ext cx="422275" cy="346075"/>
          </a:xfrm>
          <a:prstGeom prst="rect">
            <a:avLst/>
          </a:prstGeom>
          <a:solidFill>
            <a:srgbClr val="CCECFF"/>
          </a:solidFill>
          <a:ln cap="flat" cmpd="sng" w="12700">
            <a:solidFill>
              <a:schemeClr val="dk1"/>
            </a:solidFill>
            <a:prstDash val="solid"/>
            <a:miter lim="800000"/>
            <a:headEnd len="sm" w="sm" type="none"/>
            <a:tailEnd len="sm" w="sm" type="none"/>
          </a:ln>
        </p:spPr>
        <p:txBody>
          <a:bodyPr anchorCtr="0" anchor="t" bIns="44450" lIns="90475" spcFirstLastPara="1" rIns="90475" wrap="square" tIns="44450">
            <a:spAutoFit/>
          </a:bodyPr>
          <a:lstStyle/>
          <a:p>
            <a:pPr indent="0" lvl="0" marL="0" marR="0" rtl="0" algn="ctr">
              <a:spcBef>
                <a:spcPts val="0"/>
              </a:spcBef>
              <a:spcAft>
                <a:spcPts val="0"/>
              </a:spcAft>
              <a:buNone/>
            </a:pPr>
            <a:r>
              <a:rPr b="0" i="0" lang="en-US" sz="1600" u="none" cap="none" strike="noStrike">
                <a:solidFill>
                  <a:schemeClr val="dk1"/>
                </a:solidFill>
                <a:latin typeface="Calibri"/>
                <a:ea typeface="Calibri"/>
                <a:cs typeface="Calibri"/>
                <a:sym typeface="Calibri"/>
              </a:rPr>
              <a:t>8</a:t>
            </a:r>
            <a:endParaRPr/>
          </a:p>
        </p:txBody>
      </p:sp>
      <p:graphicFrame>
        <p:nvGraphicFramePr>
          <p:cNvPr id="490" name="Google Shape;490;p56"/>
          <p:cNvGraphicFramePr/>
          <p:nvPr/>
        </p:nvGraphicFramePr>
        <p:xfrm>
          <a:off x="6808788" y="1479550"/>
          <a:ext cx="660400" cy="1003300"/>
        </p:xfrm>
        <a:graphic>
          <a:graphicData uri="http://schemas.openxmlformats.org/presentationml/2006/ole">
            <mc:AlternateContent>
              <mc:Choice Requires="v">
                <p:oleObj r:id="rId4" imgH="1003300" imgW="660400" progId="" spid="_x0000_s1">
                  <p:embed/>
                </p:oleObj>
              </mc:Choice>
              <mc:Fallback>
                <p:oleObj r:id="rId5" imgH="1003300" imgW="660400" progId="">
                  <p:embed/>
                  <p:pic>
                    <p:nvPicPr>
                      <p:cNvPr id="490" name="Google Shape;490;p56"/>
                      <p:cNvPicPr preferRelativeResize="0"/>
                      <p:nvPr/>
                    </p:nvPicPr>
                    <p:blipFill rotWithShape="1">
                      <a:blip r:embed="rId6">
                        <a:alphaModFix/>
                      </a:blip>
                      <a:srcRect b="0" l="0" r="0" t="0"/>
                      <a:stretch/>
                    </p:blipFill>
                    <p:spPr>
                      <a:xfrm>
                        <a:off x="6808788" y="1479550"/>
                        <a:ext cx="660400" cy="1003300"/>
                      </a:xfrm>
                      <a:prstGeom prst="rect">
                        <a:avLst/>
                      </a:prstGeom>
                      <a:noFill/>
                      <a:ln>
                        <a:noFill/>
                      </a:ln>
                    </p:spPr>
                  </p:pic>
                </p:oleObj>
              </mc:Fallback>
            </mc:AlternateContent>
          </a:graphicData>
        </a:graphic>
      </p:graphicFrame>
      <p:sp>
        <p:nvSpPr>
          <p:cNvPr id="491" name="Google Shape;491;p56"/>
          <p:cNvSpPr txBox="1"/>
          <p:nvPr>
            <p:ph type="title"/>
          </p:nvPr>
        </p:nvSpPr>
        <p:spPr>
          <a:xfrm>
            <a:off x="457200" y="0"/>
            <a:ext cx="8229600" cy="10668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u="sng"/>
              <a:t>Primary Scales of Measurement</a:t>
            </a:r>
            <a:endParaRPr/>
          </a:p>
        </p:txBody>
      </p:sp>
      <p:sp>
        <p:nvSpPr>
          <p:cNvPr id="492" name="Google Shape;492;p56"/>
          <p:cNvSpPr/>
          <p:nvPr/>
        </p:nvSpPr>
        <p:spPr>
          <a:xfrm>
            <a:off x="276225" y="1077913"/>
            <a:ext cx="3946525" cy="5845190"/>
          </a:xfrm>
          <a:prstGeom prst="rect">
            <a:avLst/>
          </a:prstGeom>
          <a:noFill/>
          <a:ln>
            <a:noFill/>
          </a:ln>
        </p:spPr>
        <p:txBody>
          <a:bodyPr anchorCtr="0" anchor="t" bIns="44450" lIns="90475" spcFirstLastPara="1" rIns="90475" wrap="square" tIns="44450">
            <a:spAutoFit/>
          </a:bodyPr>
          <a:lstStyle/>
          <a:p>
            <a:pPr indent="0" lvl="0" marL="0" marR="0" rtl="0" algn="l">
              <a:spcBef>
                <a:spcPts val="0"/>
              </a:spcBef>
              <a:spcAft>
                <a:spcPts val="0"/>
              </a:spcAft>
              <a:buNone/>
            </a:pPr>
            <a:r>
              <a:rPr b="0" i="0" lang="en-US" sz="2400" u="none" cap="none" strike="noStrike">
                <a:solidFill>
                  <a:schemeClr val="hlink"/>
                </a:solidFill>
                <a:latin typeface="Calibri"/>
                <a:ea typeface="Calibri"/>
                <a:cs typeface="Calibri"/>
                <a:sym typeface="Calibri"/>
              </a:rPr>
              <a:t>Scale		</a:t>
            </a:r>
            <a:endParaRPr/>
          </a:p>
          <a:p>
            <a:pPr indent="0" lvl="0" marL="0" marR="0" rtl="0" algn="l">
              <a:spcBef>
                <a:spcPts val="0"/>
              </a:spcBef>
              <a:spcAft>
                <a:spcPts val="0"/>
              </a:spcAft>
              <a:buNone/>
            </a:pPr>
            <a:r>
              <a:rPr b="0" lang="en-US" sz="2400">
                <a:solidFill>
                  <a:schemeClr val="hlink"/>
                </a:solidFill>
                <a:latin typeface="Calibri"/>
                <a:ea typeface="Calibri"/>
                <a:cs typeface="Calibri"/>
                <a:sym typeface="Calibri"/>
              </a:rPr>
              <a:t>Nominal</a:t>
            </a:r>
            <a:r>
              <a:rPr b="0" lang="en-US" sz="2200">
                <a:solidFill>
                  <a:schemeClr val="dk1"/>
                </a:solidFill>
                <a:latin typeface="Calibri"/>
                <a:ea typeface="Calibri"/>
                <a:cs typeface="Calibri"/>
                <a:sym typeface="Calibri"/>
              </a:rPr>
              <a:t> 	Numbers </a:t>
            </a:r>
            <a:endParaRPr/>
          </a:p>
          <a:p>
            <a:pPr indent="0" lvl="0" marL="0" marR="0" rtl="0" algn="l">
              <a:spcBef>
                <a:spcPts val="0"/>
              </a:spcBef>
              <a:spcAft>
                <a:spcPts val="0"/>
              </a:spcAft>
              <a:buNone/>
            </a:pPr>
            <a:r>
              <a:rPr b="0" lang="en-US" sz="2400">
                <a:solidFill>
                  <a:schemeClr val="dk1"/>
                </a:solidFill>
                <a:latin typeface="Calibri"/>
                <a:ea typeface="Calibri"/>
                <a:cs typeface="Calibri"/>
                <a:sym typeface="Calibri"/>
              </a:rPr>
              <a:t>		</a:t>
            </a:r>
            <a:r>
              <a:rPr b="0" lang="en-US" sz="2200">
                <a:solidFill>
                  <a:schemeClr val="dk1"/>
                </a:solidFill>
                <a:latin typeface="Calibri"/>
                <a:ea typeface="Calibri"/>
                <a:cs typeface="Calibri"/>
                <a:sym typeface="Calibri"/>
              </a:rPr>
              <a:t>Assigned	 </a:t>
            </a:r>
            <a:endParaRPr/>
          </a:p>
          <a:p>
            <a:pPr indent="0" lvl="0" marL="0" marR="0" rtl="0" algn="l">
              <a:spcBef>
                <a:spcPts val="0"/>
              </a:spcBef>
              <a:spcAft>
                <a:spcPts val="0"/>
              </a:spcAft>
              <a:buNone/>
            </a:pPr>
            <a:r>
              <a:rPr b="0" lang="en-US" sz="2200">
                <a:solidFill>
                  <a:schemeClr val="dk1"/>
                </a:solidFill>
                <a:latin typeface="Calibri"/>
                <a:ea typeface="Calibri"/>
                <a:cs typeface="Calibri"/>
                <a:sym typeface="Calibri"/>
              </a:rPr>
              <a:t>		to Runners</a:t>
            </a:r>
            <a:endParaRPr b="0" sz="2400">
              <a:solidFill>
                <a:schemeClr val="dk2"/>
              </a:solidFill>
              <a:latin typeface="Calibri"/>
              <a:ea typeface="Calibri"/>
              <a:cs typeface="Calibri"/>
              <a:sym typeface="Calibri"/>
            </a:endParaRPr>
          </a:p>
          <a:p>
            <a:pPr indent="0" lvl="0" marL="0" marR="0" rtl="0" algn="l">
              <a:spcBef>
                <a:spcPts val="0"/>
              </a:spcBef>
              <a:spcAft>
                <a:spcPts val="0"/>
              </a:spcAft>
              <a:buNone/>
            </a:pPr>
            <a:r>
              <a:t/>
            </a:r>
            <a:endParaRPr b="0" sz="2400">
              <a:solidFill>
                <a:schemeClr val="dk2"/>
              </a:solidFill>
              <a:latin typeface="Calibri"/>
              <a:ea typeface="Calibri"/>
              <a:cs typeface="Calibri"/>
              <a:sym typeface="Calibri"/>
            </a:endParaRPr>
          </a:p>
          <a:p>
            <a:pPr indent="0" lvl="0" marL="0" marR="0" rtl="0" algn="l">
              <a:spcBef>
                <a:spcPts val="0"/>
              </a:spcBef>
              <a:spcAft>
                <a:spcPts val="0"/>
              </a:spcAft>
              <a:buNone/>
            </a:pPr>
            <a:r>
              <a:rPr b="0" lang="en-US" sz="2400">
                <a:solidFill>
                  <a:schemeClr val="hlink"/>
                </a:solidFill>
                <a:latin typeface="Calibri"/>
                <a:ea typeface="Calibri"/>
                <a:cs typeface="Calibri"/>
                <a:sym typeface="Calibri"/>
              </a:rPr>
              <a:t>Ordinal</a:t>
            </a:r>
            <a:r>
              <a:rPr b="0" lang="en-US" sz="2400">
                <a:solidFill>
                  <a:schemeClr val="dk2"/>
                </a:solidFill>
                <a:latin typeface="Calibri"/>
                <a:ea typeface="Calibri"/>
                <a:cs typeface="Calibri"/>
                <a:sym typeface="Calibri"/>
              </a:rPr>
              <a:t>	             </a:t>
            </a:r>
            <a:r>
              <a:rPr b="0" lang="en-US" sz="2200">
                <a:solidFill>
                  <a:schemeClr val="dk1"/>
                </a:solidFill>
                <a:latin typeface="Calibri"/>
                <a:ea typeface="Calibri"/>
                <a:cs typeface="Calibri"/>
                <a:sym typeface="Calibri"/>
              </a:rPr>
              <a:t>Rank Order</a:t>
            </a:r>
            <a:endParaRPr b="0" sz="2400">
              <a:solidFill>
                <a:schemeClr val="dk1"/>
              </a:solidFill>
              <a:latin typeface="Calibri"/>
              <a:ea typeface="Calibri"/>
              <a:cs typeface="Calibri"/>
              <a:sym typeface="Calibri"/>
            </a:endParaRPr>
          </a:p>
          <a:p>
            <a:pPr indent="0" lvl="0" marL="0" marR="0" rtl="0" algn="l">
              <a:spcBef>
                <a:spcPts val="0"/>
              </a:spcBef>
              <a:spcAft>
                <a:spcPts val="0"/>
              </a:spcAft>
              <a:buNone/>
            </a:pPr>
            <a:r>
              <a:rPr b="0" lang="en-US" sz="2400">
                <a:solidFill>
                  <a:schemeClr val="dk1"/>
                </a:solidFill>
                <a:latin typeface="Calibri"/>
                <a:ea typeface="Calibri"/>
                <a:cs typeface="Calibri"/>
                <a:sym typeface="Calibri"/>
              </a:rPr>
              <a:t>		</a:t>
            </a:r>
            <a:r>
              <a:rPr b="0" lang="en-US" sz="2200">
                <a:solidFill>
                  <a:schemeClr val="dk1"/>
                </a:solidFill>
                <a:latin typeface="Calibri"/>
                <a:ea typeface="Calibri"/>
                <a:cs typeface="Calibri"/>
                <a:sym typeface="Calibri"/>
              </a:rPr>
              <a:t>of Winners</a:t>
            </a:r>
            <a:endParaRPr b="0" sz="2400">
              <a:solidFill>
                <a:schemeClr val="dk1"/>
              </a:solidFill>
              <a:latin typeface="Calibri"/>
              <a:ea typeface="Calibri"/>
              <a:cs typeface="Calibri"/>
              <a:sym typeface="Calibri"/>
            </a:endParaRPr>
          </a:p>
          <a:p>
            <a:pPr indent="0" lvl="0" marL="0" marR="0" rtl="0" algn="l">
              <a:spcBef>
                <a:spcPts val="0"/>
              </a:spcBef>
              <a:spcAft>
                <a:spcPts val="0"/>
              </a:spcAft>
              <a:buNone/>
            </a:pPr>
            <a:r>
              <a:t/>
            </a:r>
            <a:endParaRPr b="0" sz="2400">
              <a:solidFill>
                <a:schemeClr val="dk2"/>
              </a:solidFill>
              <a:latin typeface="Calibri"/>
              <a:ea typeface="Calibri"/>
              <a:cs typeface="Calibri"/>
              <a:sym typeface="Calibri"/>
            </a:endParaRPr>
          </a:p>
          <a:p>
            <a:pPr indent="0" lvl="0" marL="0" marR="0" rtl="0" algn="l">
              <a:spcBef>
                <a:spcPts val="0"/>
              </a:spcBef>
              <a:spcAft>
                <a:spcPts val="0"/>
              </a:spcAft>
              <a:buNone/>
            </a:pPr>
            <a:r>
              <a:t/>
            </a:r>
            <a:endParaRPr b="0" sz="2400">
              <a:solidFill>
                <a:schemeClr val="dk2"/>
              </a:solidFill>
              <a:latin typeface="Calibri"/>
              <a:ea typeface="Calibri"/>
              <a:cs typeface="Calibri"/>
              <a:sym typeface="Calibri"/>
            </a:endParaRPr>
          </a:p>
          <a:p>
            <a:pPr indent="0" lvl="0" marL="0" marR="0" rtl="0" algn="l">
              <a:spcBef>
                <a:spcPts val="0"/>
              </a:spcBef>
              <a:spcAft>
                <a:spcPts val="0"/>
              </a:spcAft>
              <a:buNone/>
            </a:pPr>
            <a:r>
              <a:rPr b="0" lang="en-US" sz="2400">
                <a:solidFill>
                  <a:schemeClr val="hlink"/>
                </a:solidFill>
                <a:latin typeface="Calibri"/>
                <a:ea typeface="Calibri"/>
                <a:cs typeface="Calibri"/>
                <a:sym typeface="Calibri"/>
              </a:rPr>
              <a:t>Interval</a:t>
            </a:r>
            <a:r>
              <a:rPr b="0" lang="en-US" sz="2400">
                <a:solidFill>
                  <a:schemeClr val="dk2"/>
                </a:solidFill>
                <a:latin typeface="Calibri"/>
                <a:ea typeface="Calibri"/>
                <a:cs typeface="Calibri"/>
                <a:sym typeface="Calibri"/>
              </a:rPr>
              <a:t>	</a:t>
            </a:r>
            <a:r>
              <a:rPr b="0" lang="en-US" sz="2200">
                <a:solidFill>
                  <a:schemeClr val="dk1"/>
                </a:solidFill>
                <a:latin typeface="Calibri"/>
                <a:ea typeface="Calibri"/>
                <a:cs typeface="Calibri"/>
                <a:sym typeface="Calibri"/>
              </a:rPr>
              <a:t>Performance</a:t>
            </a:r>
            <a:endParaRPr/>
          </a:p>
          <a:p>
            <a:pPr indent="0" lvl="0" marL="0" marR="0" rtl="0" algn="l">
              <a:spcBef>
                <a:spcPts val="0"/>
              </a:spcBef>
              <a:spcAft>
                <a:spcPts val="0"/>
              </a:spcAft>
              <a:buNone/>
            </a:pPr>
            <a:r>
              <a:rPr b="0" lang="en-US" sz="2200">
                <a:solidFill>
                  <a:schemeClr val="dk1"/>
                </a:solidFill>
                <a:latin typeface="Calibri"/>
                <a:ea typeface="Calibri"/>
                <a:cs typeface="Calibri"/>
                <a:sym typeface="Calibri"/>
              </a:rPr>
              <a:t>		Rating on a	    </a:t>
            </a:r>
            <a:endParaRPr/>
          </a:p>
          <a:p>
            <a:pPr indent="0" lvl="0" marL="0" marR="0" rtl="0" algn="l">
              <a:spcBef>
                <a:spcPts val="0"/>
              </a:spcBef>
              <a:spcAft>
                <a:spcPts val="0"/>
              </a:spcAft>
              <a:buNone/>
            </a:pPr>
            <a:r>
              <a:rPr b="0" lang="en-US" sz="2200">
                <a:solidFill>
                  <a:schemeClr val="dk1"/>
                </a:solidFill>
                <a:latin typeface="Calibri"/>
                <a:ea typeface="Calibri"/>
                <a:cs typeface="Calibri"/>
                <a:sym typeface="Calibri"/>
              </a:rPr>
              <a:t>		0 to 10 Scale</a:t>
            </a:r>
            <a:endParaRPr b="0" sz="2400">
              <a:solidFill>
                <a:schemeClr val="dk2"/>
              </a:solidFill>
              <a:latin typeface="Calibri"/>
              <a:ea typeface="Calibri"/>
              <a:cs typeface="Calibri"/>
              <a:sym typeface="Calibri"/>
            </a:endParaRPr>
          </a:p>
          <a:p>
            <a:pPr indent="0" lvl="0" marL="0" marR="0" rtl="0" algn="l">
              <a:spcBef>
                <a:spcPts val="0"/>
              </a:spcBef>
              <a:spcAft>
                <a:spcPts val="0"/>
              </a:spcAft>
              <a:buNone/>
            </a:pPr>
            <a:r>
              <a:t/>
            </a:r>
            <a:endParaRPr b="0" sz="2400">
              <a:solidFill>
                <a:schemeClr val="dk2"/>
              </a:solidFill>
              <a:latin typeface="Calibri"/>
              <a:ea typeface="Calibri"/>
              <a:cs typeface="Calibri"/>
              <a:sym typeface="Calibri"/>
            </a:endParaRPr>
          </a:p>
          <a:p>
            <a:pPr indent="0" lvl="0" marL="0" marR="0" rtl="0" algn="l">
              <a:spcBef>
                <a:spcPts val="0"/>
              </a:spcBef>
              <a:spcAft>
                <a:spcPts val="0"/>
              </a:spcAft>
              <a:buNone/>
            </a:pPr>
            <a:r>
              <a:rPr b="0" lang="en-US" sz="2400">
                <a:solidFill>
                  <a:schemeClr val="hlink"/>
                </a:solidFill>
                <a:latin typeface="Calibri"/>
                <a:ea typeface="Calibri"/>
                <a:cs typeface="Calibri"/>
                <a:sym typeface="Calibri"/>
              </a:rPr>
              <a:t>Ratio	</a:t>
            </a:r>
            <a:r>
              <a:rPr b="0" lang="en-US" sz="2400">
                <a:solidFill>
                  <a:schemeClr val="dk2"/>
                </a:solidFill>
                <a:latin typeface="Calibri"/>
                <a:ea typeface="Calibri"/>
                <a:cs typeface="Calibri"/>
                <a:sym typeface="Calibri"/>
              </a:rPr>
              <a:t>	</a:t>
            </a:r>
            <a:r>
              <a:rPr b="0" lang="en-US" sz="2200">
                <a:solidFill>
                  <a:schemeClr val="dk1"/>
                </a:solidFill>
                <a:latin typeface="Calibri"/>
                <a:ea typeface="Calibri"/>
                <a:cs typeface="Calibri"/>
                <a:sym typeface="Calibri"/>
              </a:rPr>
              <a:t>Time to 			Finish, in             </a:t>
            </a:r>
            <a:endParaRPr/>
          </a:p>
          <a:p>
            <a:pPr indent="0" lvl="0" marL="0" marR="0" rtl="0" algn="l">
              <a:spcBef>
                <a:spcPts val="0"/>
              </a:spcBef>
              <a:spcAft>
                <a:spcPts val="0"/>
              </a:spcAft>
              <a:buNone/>
            </a:pPr>
            <a:r>
              <a:rPr b="0" lang="en-US" sz="2200">
                <a:solidFill>
                  <a:schemeClr val="dk1"/>
                </a:solidFill>
                <a:latin typeface="Calibri"/>
                <a:ea typeface="Calibri"/>
                <a:cs typeface="Calibri"/>
                <a:sym typeface="Calibri"/>
              </a:rPr>
              <a:t>                             Seconds                        </a:t>
            </a:r>
            <a:endParaRPr/>
          </a:p>
        </p:txBody>
      </p:sp>
      <p:graphicFrame>
        <p:nvGraphicFramePr>
          <p:cNvPr id="493" name="Google Shape;493;p56"/>
          <p:cNvGraphicFramePr/>
          <p:nvPr/>
        </p:nvGraphicFramePr>
        <p:xfrm>
          <a:off x="4370388" y="1501775"/>
          <a:ext cx="660400" cy="1003300"/>
        </p:xfrm>
        <a:graphic>
          <a:graphicData uri="http://schemas.openxmlformats.org/presentationml/2006/ole">
            <mc:AlternateContent>
              <mc:Choice Requires="v">
                <p:oleObj r:id="rId7" imgH="1003300" imgW="660400" progId="" spid="_x0000_s2">
                  <p:embed/>
                </p:oleObj>
              </mc:Choice>
              <mc:Fallback>
                <p:oleObj r:id="rId8" imgH="1003300" imgW="660400" progId="">
                  <p:embed/>
                  <p:pic>
                    <p:nvPicPr>
                      <p:cNvPr id="493" name="Google Shape;493;p56"/>
                      <p:cNvPicPr preferRelativeResize="0"/>
                      <p:nvPr/>
                    </p:nvPicPr>
                    <p:blipFill rotWithShape="1">
                      <a:blip r:embed="rId6">
                        <a:alphaModFix/>
                      </a:blip>
                      <a:srcRect b="0" l="0" r="0" t="0"/>
                      <a:stretch/>
                    </p:blipFill>
                    <p:spPr>
                      <a:xfrm>
                        <a:off x="4370388" y="1501775"/>
                        <a:ext cx="660400" cy="1003300"/>
                      </a:xfrm>
                      <a:prstGeom prst="rect">
                        <a:avLst/>
                      </a:prstGeom>
                      <a:noFill/>
                      <a:ln>
                        <a:noFill/>
                      </a:ln>
                    </p:spPr>
                  </p:pic>
                </p:oleObj>
              </mc:Fallback>
            </mc:AlternateContent>
          </a:graphicData>
        </a:graphic>
      </p:graphicFrame>
      <p:graphicFrame>
        <p:nvGraphicFramePr>
          <p:cNvPr id="494" name="Google Shape;494;p56"/>
          <p:cNvGraphicFramePr/>
          <p:nvPr/>
        </p:nvGraphicFramePr>
        <p:xfrm>
          <a:off x="5589588" y="1501775"/>
          <a:ext cx="660400" cy="1003300"/>
        </p:xfrm>
        <a:graphic>
          <a:graphicData uri="http://schemas.openxmlformats.org/presentationml/2006/ole">
            <mc:AlternateContent>
              <mc:Choice Requires="v">
                <p:oleObj r:id="rId9" imgH="1003300" imgW="660400" progId="" spid="_x0000_s3">
                  <p:embed/>
                </p:oleObj>
              </mc:Choice>
              <mc:Fallback>
                <p:oleObj r:id="rId10" imgH="1003300" imgW="660400" progId="">
                  <p:embed/>
                  <p:pic>
                    <p:nvPicPr>
                      <p:cNvPr id="494" name="Google Shape;494;p56"/>
                      <p:cNvPicPr preferRelativeResize="0"/>
                      <p:nvPr/>
                    </p:nvPicPr>
                    <p:blipFill rotWithShape="1">
                      <a:blip r:embed="rId6">
                        <a:alphaModFix/>
                      </a:blip>
                      <a:srcRect b="0" l="0" r="0" t="0"/>
                      <a:stretch/>
                    </p:blipFill>
                    <p:spPr>
                      <a:xfrm>
                        <a:off x="5589588" y="1501775"/>
                        <a:ext cx="660400" cy="1003300"/>
                      </a:xfrm>
                      <a:prstGeom prst="rect">
                        <a:avLst/>
                      </a:prstGeom>
                      <a:noFill/>
                      <a:ln>
                        <a:noFill/>
                      </a:ln>
                    </p:spPr>
                  </p:pic>
                </p:oleObj>
              </mc:Fallback>
            </mc:AlternateContent>
          </a:graphicData>
        </a:graphic>
      </p:graphicFrame>
      <p:grpSp>
        <p:nvGrpSpPr>
          <p:cNvPr id="495" name="Google Shape;495;p56"/>
          <p:cNvGrpSpPr/>
          <p:nvPr/>
        </p:nvGrpSpPr>
        <p:grpSpPr>
          <a:xfrm>
            <a:off x="4249738" y="2797175"/>
            <a:ext cx="787400" cy="1485900"/>
            <a:chOff x="2628" y="1592"/>
            <a:chExt cx="496" cy="936"/>
          </a:xfrm>
        </p:grpSpPr>
        <p:graphicFrame>
          <p:nvGraphicFramePr>
            <p:cNvPr id="496" name="Google Shape;496;p56"/>
            <p:cNvGraphicFramePr/>
            <p:nvPr/>
          </p:nvGraphicFramePr>
          <p:xfrm>
            <a:off x="2704" y="1592"/>
            <a:ext cx="416" cy="632"/>
          </p:xfrm>
          <a:graphic>
            <a:graphicData uri="http://schemas.openxmlformats.org/presentationml/2006/ole">
              <mc:AlternateContent>
                <mc:Choice Requires="v">
                  <p:oleObj r:id="rId11" imgH="632" imgW="416" progId="" spid="_x0000_s4">
                    <p:embed/>
                  </p:oleObj>
                </mc:Choice>
                <mc:Fallback>
                  <p:oleObj r:id="rId12" imgH="632" imgW="416" progId="">
                    <p:embed/>
                    <p:pic>
                      <p:nvPicPr>
                        <p:cNvPr id="496" name="Google Shape;496;p56"/>
                        <p:cNvPicPr preferRelativeResize="0"/>
                        <p:nvPr/>
                      </p:nvPicPr>
                      <p:blipFill rotWithShape="1">
                        <a:blip r:embed="rId6">
                          <a:alphaModFix/>
                        </a:blip>
                        <a:srcRect b="0" l="0" r="0" t="0"/>
                        <a:stretch/>
                      </p:blipFill>
                      <p:spPr>
                        <a:xfrm>
                          <a:off x="2704" y="1592"/>
                          <a:ext cx="416" cy="632"/>
                        </a:xfrm>
                        <a:prstGeom prst="rect">
                          <a:avLst/>
                        </a:prstGeom>
                        <a:noFill/>
                        <a:ln>
                          <a:noFill/>
                        </a:ln>
                      </p:spPr>
                    </p:pic>
                  </p:oleObj>
                </mc:Fallback>
              </mc:AlternateContent>
            </a:graphicData>
          </a:graphic>
        </p:graphicFrame>
        <p:sp>
          <p:nvSpPr>
            <p:cNvPr id="497" name="Google Shape;497;p56"/>
            <p:cNvSpPr/>
            <p:nvPr/>
          </p:nvSpPr>
          <p:spPr>
            <a:xfrm>
              <a:off x="2628" y="2126"/>
              <a:ext cx="496" cy="402"/>
            </a:xfrm>
            <a:prstGeom prst="rect">
              <a:avLst/>
            </a:prstGeom>
            <a:noFill/>
            <a:ln>
              <a:noFill/>
            </a:ln>
          </p:spPr>
          <p:txBody>
            <a:bodyPr anchorCtr="0" anchor="t" bIns="44450" lIns="90475" spcFirstLastPara="1" rIns="90475" wrap="square" tIns="44450">
              <a:spAutoFit/>
            </a:bodyPr>
            <a:lstStyle/>
            <a:p>
              <a:pPr indent="0" lvl="0" marL="0" marR="0" rtl="0" algn="ctr">
                <a:spcBef>
                  <a:spcPts val="0"/>
                </a:spcBef>
                <a:spcAft>
                  <a:spcPts val="0"/>
                </a:spcAft>
                <a:buNone/>
              </a:pPr>
              <a:r>
                <a:rPr lang="en-US" sz="1800">
                  <a:solidFill>
                    <a:srgbClr val="0000FF"/>
                  </a:solidFill>
                  <a:latin typeface="Calibri"/>
                  <a:ea typeface="Calibri"/>
                  <a:cs typeface="Calibri"/>
                  <a:sym typeface="Calibri"/>
                </a:rPr>
                <a:t>Third</a:t>
              </a:r>
              <a:endParaRPr/>
            </a:p>
            <a:p>
              <a:pPr indent="0" lvl="0" marL="0" marR="0" rtl="0" algn="ctr">
                <a:spcBef>
                  <a:spcPts val="0"/>
                </a:spcBef>
                <a:spcAft>
                  <a:spcPts val="0"/>
                </a:spcAft>
                <a:buNone/>
              </a:pPr>
              <a:r>
                <a:rPr lang="en-US" sz="1800">
                  <a:solidFill>
                    <a:srgbClr val="0000FF"/>
                  </a:solidFill>
                  <a:latin typeface="Calibri"/>
                  <a:ea typeface="Calibri"/>
                  <a:cs typeface="Calibri"/>
                  <a:sym typeface="Calibri"/>
                </a:rPr>
                <a:t>place</a:t>
              </a:r>
              <a:endParaRPr/>
            </a:p>
          </p:txBody>
        </p:sp>
      </p:grpSp>
      <p:grpSp>
        <p:nvGrpSpPr>
          <p:cNvPr id="498" name="Google Shape;498;p56"/>
          <p:cNvGrpSpPr/>
          <p:nvPr/>
        </p:nvGrpSpPr>
        <p:grpSpPr>
          <a:xfrm>
            <a:off x="5438775" y="2797175"/>
            <a:ext cx="1014413" cy="1485900"/>
            <a:chOff x="3377" y="1592"/>
            <a:chExt cx="639" cy="936"/>
          </a:xfrm>
        </p:grpSpPr>
        <p:graphicFrame>
          <p:nvGraphicFramePr>
            <p:cNvPr id="499" name="Google Shape;499;p56"/>
            <p:cNvGraphicFramePr/>
            <p:nvPr/>
          </p:nvGraphicFramePr>
          <p:xfrm>
            <a:off x="3472" y="1592"/>
            <a:ext cx="416" cy="632"/>
          </p:xfrm>
          <a:graphic>
            <a:graphicData uri="http://schemas.openxmlformats.org/presentationml/2006/ole">
              <mc:AlternateContent>
                <mc:Choice Requires="v">
                  <p:oleObj r:id="rId13" imgH="632" imgW="416" progId="" spid="_x0000_s5">
                    <p:embed/>
                  </p:oleObj>
                </mc:Choice>
                <mc:Fallback>
                  <p:oleObj r:id="rId14" imgH="632" imgW="416" progId="">
                    <p:embed/>
                    <p:pic>
                      <p:nvPicPr>
                        <p:cNvPr id="499" name="Google Shape;499;p56"/>
                        <p:cNvPicPr preferRelativeResize="0"/>
                        <p:nvPr/>
                      </p:nvPicPr>
                      <p:blipFill rotWithShape="1">
                        <a:blip r:embed="rId6">
                          <a:alphaModFix/>
                        </a:blip>
                        <a:srcRect b="0" l="0" r="0" t="0"/>
                        <a:stretch/>
                      </p:blipFill>
                      <p:spPr>
                        <a:xfrm>
                          <a:off x="3472" y="1592"/>
                          <a:ext cx="416" cy="632"/>
                        </a:xfrm>
                        <a:prstGeom prst="rect">
                          <a:avLst/>
                        </a:prstGeom>
                        <a:noFill/>
                        <a:ln>
                          <a:noFill/>
                        </a:ln>
                      </p:spPr>
                    </p:pic>
                  </p:oleObj>
                </mc:Fallback>
              </mc:AlternateContent>
            </a:graphicData>
          </a:graphic>
        </p:graphicFrame>
        <p:sp>
          <p:nvSpPr>
            <p:cNvPr id="500" name="Google Shape;500;p56"/>
            <p:cNvSpPr/>
            <p:nvPr/>
          </p:nvSpPr>
          <p:spPr>
            <a:xfrm>
              <a:off x="3377" y="2126"/>
              <a:ext cx="639" cy="402"/>
            </a:xfrm>
            <a:prstGeom prst="rect">
              <a:avLst/>
            </a:prstGeom>
            <a:noFill/>
            <a:ln>
              <a:noFill/>
            </a:ln>
          </p:spPr>
          <p:txBody>
            <a:bodyPr anchorCtr="0" anchor="t" bIns="44450" lIns="90475" spcFirstLastPara="1" rIns="90475" wrap="square" tIns="44450">
              <a:spAutoFit/>
            </a:bodyPr>
            <a:lstStyle/>
            <a:p>
              <a:pPr indent="0" lvl="0" marL="0" marR="0" rtl="0" algn="ctr">
                <a:spcBef>
                  <a:spcPts val="0"/>
                </a:spcBef>
                <a:spcAft>
                  <a:spcPts val="0"/>
                </a:spcAft>
                <a:buNone/>
              </a:pPr>
              <a:r>
                <a:rPr lang="en-US" sz="1800">
                  <a:solidFill>
                    <a:srgbClr val="0000FF"/>
                  </a:solidFill>
                  <a:latin typeface="Calibri"/>
                  <a:ea typeface="Calibri"/>
                  <a:cs typeface="Calibri"/>
                  <a:sym typeface="Calibri"/>
                </a:rPr>
                <a:t>Second</a:t>
              </a:r>
              <a:endParaRPr/>
            </a:p>
            <a:p>
              <a:pPr indent="0" lvl="0" marL="0" marR="0" rtl="0" algn="ctr">
                <a:spcBef>
                  <a:spcPts val="0"/>
                </a:spcBef>
                <a:spcAft>
                  <a:spcPts val="0"/>
                </a:spcAft>
                <a:buNone/>
              </a:pPr>
              <a:r>
                <a:rPr lang="en-US" sz="1800">
                  <a:solidFill>
                    <a:srgbClr val="0000FF"/>
                  </a:solidFill>
                  <a:latin typeface="Calibri"/>
                  <a:ea typeface="Calibri"/>
                  <a:cs typeface="Calibri"/>
                  <a:sym typeface="Calibri"/>
                </a:rPr>
                <a:t>place</a:t>
              </a:r>
              <a:endParaRPr/>
            </a:p>
          </p:txBody>
        </p:sp>
      </p:grpSp>
      <p:grpSp>
        <p:nvGrpSpPr>
          <p:cNvPr id="501" name="Google Shape;501;p56"/>
          <p:cNvGrpSpPr/>
          <p:nvPr/>
        </p:nvGrpSpPr>
        <p:grpSpPr>
          <a:xfrm>
            <a:off x="6662738" y="2797175"/>
            <a:ext cx="806450" cy="1485900"/>
            <a:chOff x="4148" y="1592"/>
            <a:chExt cx="508" cy="936"/>
          </a:xfrm>
        </p:grpSpPr>
        <p:graphicFrame>
          <p:nvGraphicFramePr>
            <p:cNvPr id="502" name="Google Shape;502;p56"/>
            <p:cNvGraphicFramePr/>
            <p:nvPr/>
          </p:nvGraphicFramePr>
          <p:xfrm>
            <a:off x="4240" y="1592"/>
            <a:ext cx="416" cy="632"/>
          </p:xfrm>
          <a:graphic>
            <a:graphicData uri="http://schemas.openxmlformats.org/presentationml/2006/ole">
              <mc:AlternateContent>
                <mc:Choice Requires="v">
                  <p:oleObj r:id="rId15" imgH="632" imgW="416" progId="" spid="_x0000_s6">
                    <p:embed/>
                  </p:oleObj>
                </mc:Choice>
                <mc:Fallback>
                  <p:oleObj r:id="rId16" imgH="632" imgW="416" progId="">
                    <p:embed/>
                    <p:pic>
                      <p:nvPicPr>
                        <p:cNvPr id="502" name="Google Shape;502;p56"/>
                        <p:cNvPicPr preferRelativeResize="0"/>
                        <p:nvPr/>
                      </p:nvPicPr>
                      <p:blipFill rotWithShape="1">
                        <a:blip r:embed="rId6">
                          <a:alphaModFix/>
                        </a:blip>
                        <a:srcRect b="0" l="0" r="0" t="0"/>
                        <a:stretch/>
                      </p:blipFill>
                      <p:spPr>
                        <a:xfrm>
                          <a:off x="4240" y="1592"/>
                          <a:ext cx="416" cy="632"/>
                        </a:xfrm>
                        <a:prstGeom prst="rect">
                          <a:avLst/>
                        </a:prstGeom>
                        <a:noFill/>
                        <a:ln>
                          <a:noFill/>
                        </a:ln>
                      </p:spPr>
                    </p:pic>
                  </p:oleObj>
                </mc:Fallback>
              </mc:AlternateContent>
            </a:graphicData>
          </a:graphic>
        </p:graphicFrame>
        <p:sp>
          <p:nvSpPr>
            <p:cNvPr id="503" name="Google Shape;503;p56"/>
            <p:cNvSpPr/>
            <p:nvPr/>
          </p:nvSpPr>
          <p:spPr>
            <a:xfrm>
              <a:off x="4148" y="2126"/>
              <a:ext cx="496" cy="402"/>
            </a:xfrm>
            <a:prstGeom prst="rect">
              <a:avLst/>
            </a:prstGeom>
            <a:noFill/>
            <a:ln>
              <a:noFill/>
            </a:ln>
          </p:spPr>
          <p:txBody>
            <a:bodyPr anchorCtr="0" anchor="t" bIns="44450" lIns="90475" spcFirstLastPara="1" rIns="90475" wrap="square" tIns="44450">
              <a:spAutoFit/>
            </a:bodyPr>
            <a:lstStyle/>
            <a:p>
              <a:pPr indent="0" lvl="0" marL="0" marR="0" rtl="0" algn="ctr">
                <a:spcBef>
                  <a:spcPts val="0"/>
                </a:spcBef>
                <a:spcAft>
                  <a:spcPts val="0"/>
                </a:spcAft>
                <a:buNone/>
              </a:pPr>
              <a:r>
                <a:rPr lang="en-US" sz="1800">
                  <a:solidFill>
                    <a:srgbClr val="0000FF"/>
                  </a:solidFill>
                  <a:latin typeface="Calibri"/>
                  <a:ea typeface="Calibri"/>
                  <a:cs typeface="Calibri"/>
                  <a:sym typeface="Calibri"/>
                </a:rPr>
                <a:t>First</a:t>
              </a:r>
              <a:endParaRPr/>
            </a:p>
            <a:p>
              <a:pPr indent="0" lvl="0" marL="0" marR="0" rtl="0" algn="ctr">
                <a:spcBef>
                  <a:spcPts val="0"/>
                </a:spcBef>
                <a:spcAft>
                  <a:spcPts val="0"/>
                </a:spcAft>
                <a:buNone/>
              </a:pPr>
              <a:r>
                <a:rPr lang="en-US" sz="1800">
                  <a:solidFill>
                    <a:srgbClr val="0000FF"/>
                  </a:solidFill>
                  <a:latin typeface="Calibri"/>
                  <a:ea typeface="Calibri"/>
                  <a:cs typeface="Calibri"/>
                  <a:sym typeface="Calibri"/>
                </a:rPr>
                <a:t>place</a:t>
              </a:r>
              <a:endParaRPr/>
            </a:p>
          </p:txBody>
        </p:sp>
      </p:grpSp>
      <p:sp>
        <p:nvSpPr>
          <p:cNvPr id="504" name="Google Shape;504;p56"/>
          <p:cNvSpPr/>
          <p:nvPr/>
        </p:nvSpPr>
        <p:spPr>
          <a:xfrm>
            <a:off x="7800975" y="1587500"/>
            <a:ext cx="860425" cy="363538"/>
          </a:xfrm>
          <a:prstGeom prst="rect">
            <a:avLst/>
          </a:prstGeom>
          <a:noFill/>
          <a:ln>
            <a:noFill/>
          </a:ln>
        </p:spPr>
        <p:txBody>
          <a:bodyPr anchorCtr="0" anchor="t" bIns="44450" lIns="90475" spcFirstLastPara="1" rIns="90475" wrap="square" tIns="44450">
            <a:spAutoFit/>
          </a:bodyPr>
          <a:lstStyle/>
          <a:p>
            <a:pPr indent="0" lvl="0" marL="0" marR="0" rtl="0" algn="ctr">
              <a:spcBef>
                <a:spcPts val="0"/>
              </a:spcBef>
              <a:spcAft>
                <a:spcPts val="0"/>
              </a:spcAft>
              <a:buNone/>
            </a:pPr>
            <a:r>
              <a:rPr lang="en-US" sz="1800">
                <a:solidFill>
                  <a:srgbClr val="0000FF"/>
                </a:solidFill>
                <a:latin typeface="Calibri"/>
                <a:ea typeface="Calibri"/>
                <a:cs typeface="Calibri"/>
                <a:sym typeface="Calibri"/>
              </a:rPr>
              <a:t>Finish</a:t>
            </a:r>
            <a:endParaRPr/>
          </a:p>
        </p:txBody>
      </p:sp>
      <p:sp>
        <p:nvSpPr>
          <p:cNvPr id="505" name="Google Shape;505;p56"/>
          <p:cNvSpPr/>
          <p:nvPr/>
        </p:nvSpPr>
        <p:spPr>
          <a:xfrm>
            <a:off x="7800975" y="2882900"/>
            <a:ext cx="860425" cy="363538"/>
          </a:xfrm>
          <a:prstGeom prst="rect">
            <a:avLst/>
          </a:prstGeom>
          <a:noFill/>
          <a:ln>
            <a:noFill/>
          </a:ln>
        </p:spPr>
        <p:txBody>
          <a:bodyPr anchorCtr="0" anchor="t" bIns="44450" lIns="90475" spcFirstLastPara="1" rIns="90475" wrap="square" tIns="44450">
            <a:spAutoFit/>
          </a:bodyPr>
          <a:lstStyle/>
          <a:p>
            <a:pPr indent="0" lvl="0" marL="0" marR="0" rtl="0" algn="ctr">
              <a:spcBef>
                <a:spcPts val="0"/>
              </a:spcBef>
              <a:spcAft>
                <a:spcPts val="0"/>
              </a:spcAft>
              <a:buNone/>
            </a:pPr>
            <a:r>
              <a:rPr lang="en-US" sz="1800">
                <a:solidFill>
                  <a:srgbClr val="0000FF"/>
                </a:solidFill>
                <a:latin typeface="Calibri"/>
                <a:ea typeface="Calibri"/>
                <a:cs typeface="Calibri"/>
                <a:sym typeface="Calibri"/>
              </a:rPr>
              <a:t>Finish</a:t>
            </a:r>
            <a:endParaRPr/>
          </a:p>
        </p:txBody>
      </p:sp>
      <p:sp>
        <p:nvSpPr>
          <p:cNvPr id="506" name="Google Shape;506;p56"/>
          <p:cNvSpPr/>
          <p:nvPr/>
        </p:nvSpPr>
        <p:spPr>
          <a:xfrm>
            <a:off x="4378325" y="4711700"/>
            <a:ext cx="544513" cy="363538"/>
          </a:xfrm>
          <a:prstGeom prst="rect">
            <a:avLst/>
          </a:prstGeom>
          <a:noFill/>
          <a:ln>
            <a:noFill/>
          </a:ln>
        </p:spPr>
        <p:txBody>
          <a:bodyPr anchorCtr="0" anchor="t" bIns="44450" lIns="90475" spcFirstLastPara="1" rIns="90475" wrap="square" tIns="44450">
            <a:spAutoFit/>
          </a:bodyPr>
          <a:lstStyle/>
          <a:p>
            <a:pPr indent="0" lvl="0" marL="0" marR="0" rtl="0" algn="ctr">
              <a:spcBef>
                <a:spcPts val="0"/>
              </a:spcBef>
              <a:spcAft>
                <a:spcPts val="0"/>
              </a:spcAft>
              <a:buNone/>
            </a:pPr>
            <a:r>
              <a:rPr lang="en-US" sz="1800">
                <a:solidFill>
                  <a:srgbClr val="0000FF"/>
                </a:solidFill>
                <a:latin typeface="Calibri"/>
                <a:ea typeface="Calibri"/>
                <a:cs typeface="Calibri"/>
                <a:sym typeface="Calibri"/>
              </a:rPr>
              <a:t>8.2</a:t>
            </a:r>
            <a:endParaRPr/>
          </a:p>
        </p:txBody>
      </p:sp>
      <p:sp>
        <p:nvSpPr>
          <p:cNvPr id="507" name="Google Shape;507;p56"/>
          <p:cNvSpPr/>
          <p:nvPr/>
        </p:nvSpPr>
        <p:spPr>
          <a:xfrm>
            <a:off x="5673725" y="4711700"/>
            <a:ext cx="544513" cy="363538"/>
          </a:xfrm>
          <a:prstGeom prst="rect">
            <a:avLst/>
          </a:prstGeom>
          <a:noFill/>
          <a:ln>
            <a:noFill/>
          </a:ln>
        </p:spPr>
        <p:txBody>
          <a:bodyPr anchorCtr="0" anchor="t" bIns="44450" lIns="90475" spcFirstLastPara="1" rIns="90475" wrap="square" tIns="44450">
            <a:spAutoFit/>
          </a:bodyPr>
          <a:lstStyle/>
          <a:p>
            <a:pPr indent="0" lvl="0" marL="0" marR="0" rtl="0" algn="ctr">
              <a:spcBef>
                <a:spcPts val="0"/>
              </a:spcBef>
              <a:spcAft>
                <a:spcPts val="0"/>
              </a:spcAft>
              <a:buNone/>
            </a:pPr>
            <a:r>
              <a:rPr lang="en-US" sz="1800">
                <a:solidFill>
                  <a:srgbClr val="0000FF"/>
                </a:solidFill>
                <a:latin typeface="Calibri"/>
                <a:ea typeface="Calibri"/>
                <a:cs typeface="Calibri"/>
                <a:sym typeface="Calibri"/>
              </a:rPr>
              <a:t>9.1</a:t>
            </a:r>
            <a:endParaRPr/>
          </a:p>
        </p:txBody>
      </p:sp>
      <p:sp>
        <p:nvSpPr>
          <p:cNvPr id="508" name="Google Shape;508;p56"/>
          <p:cNvSpPr/>
          <p:nvPr/>
        </p:nvSpPr>
        <p:spPr>
          <a:xfrm>
            <a:off x="6892925" y="4711700"/>
            <a:ext cx="544513" cy="363538"/>
          </a:xfrm>
          <a:prstGeom prst="rect">
            <a:avLst/>
          </a:prstGeom>
          <a:noFill/>
          <a:ln>
            <a:noFill/>
          </a:ln>
        </p:spPr>
        <p:txBody>
          <a:bodyPr anchorCtr="0" anchor="t" bIns="44450" lIns="90475" spcFirstLastPara="1" rIns="90475" wrap="square" tIns="44450">
            <a:spAutoFit/>
          </a:bodyPr>
          <a:lstStyle/>
          <a:p>
            <a:pPr indent="0" lvl="0" marL="0" marR="0" rtl="0" algn="ctr">
              <a:spcBef>
                <a:spcPts val="0"/>
              </a:spcBef>
              <a:spcAft>
                <a:spcPts val="0"/>
              </a:spcAft>
              <a:buNone/>
            </a:pPr>
            <a:r>
              <a:rPr lang="en-US" sz="1800">
                <a:solidFill>
                  <a:srgbClr val="0000FF"/>
                </a:solidFill>
                <a:latin typeface="Calibri"/>
                <a:ea typeface="Calibri"/>
                <a:cs typeface="Calibri"/>
                <a:sym typeface="Calibri"/>
              </a:rPr>
              <a:t>9.6</a:t>
            </a:r>
            <a:endParaRPr/>
          </a:p>
        </p:txBody>
      </p:sp>
      <p:sp>
        <p:nvSpPr>
          <p:cNvPr id="509" name="Google Shape;509;p56"/>
          <p:cNvSpPr/>
          <p:nvPr/>
        </p:nvSpPr>
        <p:spPr>
          <a:xfrm>
            <a:off x="4381500" y="5930900"/>
            <a:ext cx="690563" cy="363538"/>
          </a:xfrm>
          <a:prstGeom prst="rect">
            <a:avLst/>
          </a:prstGeom>
          <a:noFill/>
          <a:ln>
            <a:noFill/>
          </a:ln>
        </p:spPr>
        <p:txBody>
          <a:bodyPr anchorCtr="0" anchor="t" bIns="44450" lIns="90475" spcFirstLastPara="1" rIns="90475" wrap="square" tIns="44450">
            <a:spAutoFit/>
          </a:bodyPr>
          <a:lstStyle/>
          <a:p>
            <a:pPr indent="0" lvl="0" marL="0" marR="0" rtl="0" algn="ctr">
              <a:spcBef>
                <a:spcPts val="0"/>
              </a:spcBef>
              <a:spcAft>
                <a:spcPts val="0"/>
              </a:spcAft>
              <a:buNone/>
            </a:pPr>
            <a:r>
              <a:rPr lang="en-US" sz="1800">
                <a:solidFill>
                  <a:srgbClr val="0000FF"/>
                </a:solidFill>
                <a:latin typeface="Calibri"/>
                <a:ea typeface="Calibri"/>
                <a:cs typeface="Calibri"/>
                <a:sym typeface="Calibri"/>
              </a:rPr>
              <a:t>15.2</a:t>
            </a:r>
            <a:endParaRPr/>
          </a:p>
        </p:txBody>
      </p:sp>
      <p:sp>
        <p:nvSpPr>
          <p:cNvPr id="510" name="Google Shape;510;p56"/>
          <p:cNvSpPr/>
          <p:nvPr/>
        </p:nvSpPr>
        <p:spPr>
          <a:xfrm>
            <a:off x="5676900" y="5930900"/>
            <a:ext cx="690563" cy="363538"/>
          </a:xfrm>
          <a:prstGeom prst="rect">
            <a:avLst/>
          </a:prstGeom>
          <a:noFill/>
          <a:ln>
            <a:noFill/>
          </a:ln>
        </p:spPr>
        <p:txBody>
          <a:bodyPr anchorCtr="0" anchor="t" bIns="44450" lIns="90475" spcFirstLastPara="1" rIns="90475" wrap="square" tIns="44450">
            <a:spAutoFit/>
          </a:bodyPr>
          <a:lstStyle/>
          <a:p>
            <a:pPr indent="0" lvl="0" marL="0" marR="0" rtl="0" algn="ctr">
              <a:spcBef>
                <a:spcPts val="0"/>
              </a:spcBef>
              <a:spcAft>
                <a:spcPts val="0"/>
              </a:spcAft>
              <a:buNone/>
            </a:pPr>
            <a:r>
              <a:rPr lang="en-US" sz="1800">
                <a:solidFill>
                  <a:srgbClr val="0000FF"/>
                </a:solidFill>
                <a:latin typeface="Calibri"/>
                <a:ea typeface="Calibri"/>
                <a:cs typeface="Calibri"/>
                <a:sym typeface="Calibri"/>
              </a:rPr>
              <a:t>14.1</a:t>
            </a:r>
            <a:endParaRPr/>
          </a:p>
        </p:txBody>
      </p:sp>
      <p:sp>
        <p:nvSpPr>
          <p:cNvPr id="511" name="Google Shape;511;p56"/>
          <p:cNvSpPr/>
          <p:nvPr/>
        </p:nvSpPr>
        <p:spPr>
          <a:xfrm>
            <a:off x="6896100" y="5930900"/>
            <a:ext cx="690563" cy="363538"/>
          </a:xfrm>
          <a:prstGeom prst="rect">
            <a:avLst/>
          </a:prstGeom>
          <a:noFill/>
          <a:ln>
            <a:noFill/>
          </a:ln>
        </p:spPr>
        <p:txBody>
          <a:bodyPr anchorCtr="0" anchor="t" bIns="44450" lIns="90475" spcFirstLastPara="1" rIns="90475" wrap="square" tIns="44450">
            <a:spAutoFit/>
          </a:bodyPr>
          <a:lstStyle/>
          <a:p>
            <a:pPr indent="0" lvl="0" marL="0" marR="0" rtl="0" algn="ctr">
              <a:spcBef>
                <a:spcPts val="0"/>
              </a:spcBef>
              <a:spcAft>
                <a:spcPts val="0"/>
              </a:spcAft>
              <a:buNone/>
            </a:pPr>
            <a:r>
              <a:rPr lang="en-US" sz="1800">
                <a:solidFill>
                  <a:srgbClr val="0000FF"/>
                </a:solidFill>
                <a:latin typeface="Calibri"/>
                <a:ea typeface="Calibri"/>
                <a:cs typeface="Calibri"/>
                <a:sym typeface="Calibri"/>
              </a:rPr>
              <a:t>13.4</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5" name="Shape 515"/>
        <p:cNvGrpSpPr/>
        <p:nvPr/>
      </p:nvGrpSpPr>
      <p:grpSpPr>
        <a:xfrm>
          <a:off x="0" y="0"/>
          <a:ext cx="0" cy="0"/>
          <a:chOff x="0" y="0"/>
          <a:chExt cx="0" cy="0"/>
        </a:xfrm>
      </p:grpSpPr>
      <p:sp>
        <p:nvSpPr>
          <p:cNvPr id="516" name="Google Shape;516;p5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2800"/>
              <a:buFont typeface="Calibri"/>
              <a:buNone/>
            </a:pPr>
            <a:r>
              <a:rPr lang="en-US" sz="2800" u="sng"/>
              <a:t>Illustration of Primary Scales of Measurement</a:t>
            </a:r>
            <a:endParaRPr/>
          </a:p>
        </p:txBody>
      </p:sp>
      <p:sp>
        <p:nvSpPr>
          <p:cNvPr id="517" name="Google Shape;517;p57"/>
          <p:cNvSpPr/>
          <p:nvPr/>
        </p:nvSpPr>
        <p:spPr>
          <a:xfrm>
            <a:off x="336550" y="1570038"/>
            <a:ext cx="8372475" cy="4660900"/>
          </a:xfrm>
          <a:prstGeom prst="rect">
            <a:avLst/>
          </a:prstGeom>
          <a:solidFill>
            <a:srgbClr val="CCECFF"/>
          </a:solidFill>
          <a:ln>
            <a:noFill/>
          </a:ln>
        </p:spPr>
        <p:txBody>
          <a:bodyPr anchorCtr="0" anchor="t" bIns="44450" lIns="90475" spcFirstLastPara="1" rIns="90475" wrap="square" tIns="44450">
            <a:spAutoFit/>
          </a:bodyPr>
          <a:lstStyle/>
          <a:p>
            <a:pPr indent="0" lvl="0" marL="0" marR="0" rtl="0" algn="l">
              <a:spcBef>
                <a:spcPts val="0"/>
              </a:spcBef>
              <a:spcAft>
                <a:spcPts val="0"/>
              </a:spcAft>
              <a:buNone/>
            </a:pPr>
            <a:r>
              <a:rPr lang="en-US" sz="2200">
                <a:solidFill>
                  <a:schemeClr val="hlink"/>
                </a:solidFill>
                <a:latin typeface="Arial"/>
                <a:ea typeface="Arial"/>
                <a:cs typeface="Arial"/>
                <a:sym typeface="Arial"/>
              </a:rPr>
              <a:t>Nominal                    Ordinal                                           Ratio</a:t>
            </a:r>
            <a:endParaRPr/>
          </a:p>
          <a:p>
            <a:pPr indent="0" lvl="0" marL="0" marR="0" rtl="0" algn="l">
              <a:spcBef>
                <a:spcPts val="0"/>
              </a:spcBef>
              <a:spcAft>
                <a:spcPts val="0"/>
              </a:spcAft>
              <a:buNone/>
            </a:pPr>
            <a:r>
              <a:rPr lang="en-US" sz="2200">
                <a:solidFill>
                  <a:schemeClr val="hlink"/>
                </a:solidFill>
                <a:latin typeface="Arial"/>
                <a:ea typeface="Arial"/>
                <a:cs typeface="Arial"/>
                <a:sym typeface="Arial"/>
              </a:rPr>
              <a:t>Scale                         Scale                                              Scale</a:t>
            </a:r>
            <a:endParaRPr/>
          </a:p>
          <a:p>
            <a:pPr indent="0" lvl="0" marL="0" marR="0" rtl="0" algn="l">
              <a:spcBef>
                <a:spcPts val="0"/>
              </a:spcBef>
              <a:spcAft>
                <a:spcPts val="0"/>
              </a:spcAft>
              <a:buNone/>
            </a:pPr>
            <a:r>
              <a:rPr b="0" lang="en-US" sz="1600">
                <a:solidFill>
                  <a:schemeClr val="dk2"/>
                </a:solidFill>
                <a:latin typeface="Arial"/>
                <a:ea typeface="Arial"/>
                <a:cs typeface="Arial"/>
                <a:sym typeface="Arial"/>
              </a:rPr>
              <a:t>		              </a:t>
            </a:r>
            <a:r>
              <a:rPr b="0" lang="en-US" sz="1600">
                <a:solidFill>
                  <a:schemeClr val="dk1"/>
                </a:solidFill>
                <a:latin typeface="Arial"/>
                <a:ea typeface="Arial"/>
                <a:cs typeface="Arial"/>
                <a:sym typeface="Arial"/>
              </a:rPr>
              <a:t>Preference</a:t>
            </a:r>
            <a:r>
              <a:rPr b="0" lang="en-US" sz="1800">
                <a:solidFill>
                  <a:schemeClr val="dk1"/>
                </a:solidFill>
                <a:latin typeface="Arial"/>
                <a:ea typeface="Arial"/>
                <a:cs typeface="Arial"/>
                <a:sym typeface="Arial"/>
              </a:rPr>
              <a:t>                                                     $ spent last                  No.   Store                         </a:t>
            </a:r>
            <a:r>
              <a:rPr b="0" lang="en-US" sz="1600">
                <a:solidFill>
                  <a:schemeClr val="dk1"/>
                </a:solidFill>
                <a:latin typeface="Arial"/>
                <a:ea typeface="Arial"/>
                <a:cs typeface="Arial"/>
                <a:sym typeface="Arial"/>
              </a:rPr>
              <a:t>Rankings   </a:t>
            </a:r>
            <a:r>
              <a:rPr b="0" lang="en-US" sz="1800">
                <a:solidFill>
                  <a:schemeClr val="dk1"/>
                </a:solidFill>
                <a:latin typeface="Arial"/>
                <a:ea typeface="Arial"/>
                <a:cs typeface="Arial"/>
                <a:sym typeface="Arial"/>
              </a:rPr>
              <a:t>                                                    3 months</a:t>
            </a:r>
            <a:endParaRPr/>
          </a:p>
          <a:p>
            <a:pPr indent="0" lvl="0" marL="0" marR="0" rtl="0" algn="l">
              <a:spcBef>
                <a:spcPts val="0"/>
              </a:spcBef>
              <a:spcAft>
                <a:spcPts val="0"/>
              </a:spcAft>
              <a:buNone/>
            </a:pPr>
            <a:br>
              <a:rPr lang="en-US" sz="2000">
                <a:solidFill>
                  <a:srgbClr val="840218"/>
                </a:solidFill>
                <a:latin typeface="Arial"/>
                <a:ea typeface="Arial"/>
                <a:cs typeface="Arial"/>
                <a:sym typeface="Arial"/>
              </a:rPr>
            </a:br>
            <a:r>
              <a:rPr lang="en-US" sz="2000">
                <a:solidFill>
                  <a:schemeClr val="dk2"/>
                </a:solidFill>
                <a:latin typeface="Arial"/>
                <a:ea typeface="Arial"/>
                <a:cs typeface="Arial"/>
                <a:sym typeface="Arial"/>
              </a:rPr>
              <a:t>1. Lord &amp; Taylor</a:t>
            </a:r>
            <a:endParaRPr/>
          </a:p>
          <a:p>
            <a:pPr indent="0" lvl="0" marL="0" marR="0" rtl="0" algn="l">
              <a:spcBef>
                <a:spcPts val="0"/>
              </a:spcBef>
              <a:spcAft>
                <a:spcPts val="0"/>
              </a:spcAft>
              <a:buNone/>
            </a:pPr>
            <a:r>
              <a:rPr lang="en-US" sz="2000">
                <a:solidFill>
                  <a:schemeClr val="dk2"/>
                </a:solidFill>
                <a:latin typeface="Arial"/>
                <a:ea typeface="Arial"/>
                <a:cs typeface="Arial"/>
                <a:sym typeface="Arial"/>
              </a:rPr>
              <a:t>2. Macy’s</a:t>
            </a:r>
            <a:endParaRPr/>
          </a:p>
          <a:p>
            <a:pPr indent="0" lvl="0" marL="0" marR="0" rtl="0" algn="l">
              <a:spcBef>
                <a:spcPts val="0"/>
              </a:spcBef>
              <a:spcAft>
                <a:spcPts val="0"/>
              </a:spcAft>
              <a:buNone/>
            </a:pPr>
            <a:r>
              <a:rPr lang="en-US" sz="2000">
                <a:solidFill>
                  <a:schemeClr val="dk2"/>
                </a:solidFill>
                <a:latin typeface="Arial"/>
                <a:ea typeface="Arial"/>
                <a:cs typeface="Arial"/>
                <a:sym typeface="Arial"/>
              </a:rPr>
              <a:t>3. Kmart</a:t>
            </a:r>
            <a:endParaRPr/>
          </a:p>
          <a:p>
            <a:pPr indent="0" lvl="0" marL="0" marR="0" rtl="0" algn="l">
              <a:spcBef>
                <a:spcPts val="0"/>
              </a:spcBef>
              <a:spcAft>
                <a:spcPts val="0"/>
              </a:spcAft>
              <a:buNone/>
            </a:pPr>
            <a:r>
              <a:rPr lang="en-US" sz="2000">
                <a:solidFill>
                  <a:schemeClr val="dk2"/>
                </a:solidFill>
                <a:latin typeface="Arial"/>
                <a:ea typeface="Arial"/>
                <a:cs typeface="Arial"/>
                <a:sym typeface="Arial"/>
              </a:rPr>
              <a:t>4. Rich’s</a:t>
            </a:r>
            <a:endParaRPr/>
          </a:p>
          <a:p>
            <a:pPr indent="0" lvl="0" marL="0" marR="0" rtl="0" algn="l">
              <a:spcBef>
                <a:spcPts val="0"/>
              </a:spcBef>
              <a:spcAft>
                <a:spcPts val="0"/>
              </a:spcAft>
              <a:buNone/>
            </a:pPr>
            <a:r>
              <a:rPr lang="en-US" sz="2000">
                <a:solidFill>
                  <a:schemeClr val="dk2"/>
                </a:solidFill>
                <a:latin typeface="Arial"/>
                <a:ea typeface="Arial"/>
                <a:cs typeface="Arial"/>
                <a:sym typeface="Arial"/>
              </a:rPr>
              <a:t>5. J.C. Penney                      </a:t>
            </a:r>
            <a:endParaRPr/>
          </a:p>
          <a:p>
            <a:pPr indent="0" lvl="0" marL="0" marR="0" rtl="0" algn="l">
              <a:spcBef>
                <a:spcPts val="0"/>
              </a:spcBef>
              <a:spcAft>
                <a:spcPts val="0"/>
              </a:spcAft>
              <a:buNone/>
            </a:pPr>
            <a:r>
              <a:rPr lang="en-US" sz="2000">
                <a:solidFill>
                  <a:schemeClr val="dk2"/>
                </a:solidFill>
                <a:latin typeface="Arial"/>
                <a:ea typeface="Arial"/>
                <a:cs typeface="Arial"/>
                <a:sym typeface="Arial"/>
              </a:rPr>
              <a:t>6. Neiman Marcus </a:t>
            </a:r>
            <a:endParaRPr/>
          </a:p>
          <a:p>
            <a:pPr indent="0" lvl="0" marL="0" marR="0" rtl="0" algn="l">
              <a:spcBef>
                <a:spcPts val="0"/>
              </a:spcBef>
              <a:spcAft>
                <a:spcPts val="0"/>
              </a:spcAft>
              <a:buNone/>
            </a:pPr>
            <a:r>
              <a:rPr lang="en-US" sz="2000">
                <a:solidFill>
                  <a:schemeClr val="dk2"/>
                </a:solidFill>
                <a:latin typeface="Arial"/>
                <a:ea typeface="Arial"/>
                <a:cs typeface="Arial"/>
                <a:sym typeface="Arial"/>
              </a:rPr>
              <a:t>7. Target </a:t>
            </a:r>
            <a:endParaRPr/>
          </a:p>
          <a:p>
            <a:pPr indent="0" lvl="0" marL="0" marR="0" rtl="0" algn="l">
              <a:spcBef>
                <a:spcPts val="0"/>
              </a:spcBef>
              <a:spcAft>
                <a:spcPts val="0"/>
              </a:spcAft>
              <a:buNone/>
            </a:pPr>
            <a:r>
              <a:rPr lang="en-US" sz="2000">
                <a:solidFill>
                  <a:schemeClr val="dk2"/>
                </a:solidFill>
                <a:latin typeface="Arial"/>
                <a:ea typeface="Arial"/>
                <a:cs typeface="Arial"/>
                <a:sym typeface="Arial"/>
              </a:rPr>
              <a:t>8. Saks Fifth Avenue </a:t>
            </a:r>
            <a:endParaRPr/>
          </a:p>
          <a:p>
            <a:pPr indent="0" lvl="0" marL="0" marR="0" rtl="0" algn="l">
              <a:spcBef>
                <a:spcPts val="0"/>
              </a:spcBef>
              <a:spcAft>
                <a:spcPts val="0"/>
              </a:spcAft>
              <a:buNone/>
            </a:pPr>
            <a:r>
              <a:rPr lang="en-US" sz="2000">
                <a:solidFill>
                  <a:schemeClr val="dk2"/>
                </a:solidFill>
                <a:latin typeface="Arial"/>
                <a:ea typeface="Arial"/>
                <a:cs typeface="Arial"/>
                <a:sym typeface="Arial"/>
              </a:rPr>
              <a:t>9. Sears </a:t>
            </a:r>
            <a:endParaRPr/>
          </a:p>
          <a:p>
            <a:pPr indent="0" lvl="0" marL="0" marR="0" rtl="0" algn="l">
              <a:spcBef>
                <a:spcPts val="0"/>
              </a:spcBef>
              <a:spcAft>
                <a:spcPts val="0"/>
              </a:spcAft>
              <a:buNone/>
            </a:pPr>
            <a:r>
              <a:rPr lang="en-US" sz="2000">
                <a:solidFill>
                  <a:schemeClr val="dk2"/>
                </a:solidFill>
                <a:latin typeface="Arial"/>
                <a:ea typeface="Arial"/>
                <a:cs typeface="Arial"/>
                <a:sym typeface="Arial"/>
              </a:rPr>
              <a:t>10.Wal-Mart</a:t>
            </a:r>
            <a:endParaRPr/>
          </a:p>
        </p:txBody>
      </p:sp>
      <p:cxnSp>
        <p:nvCxnSpPr>
          <p:cNvPr id="518" name="Google Shape;518;p57"/>
          <p:cNvCxnSpPr/>
          <p:nvPr/>
        </p:nvCxnSpPr>
        <p:spPr>
          <a:xfrm>
            <a:off x="492125" y="1597025"/>
            <a:ext cx="8074025" cy="0"/>
          </a:xfrm>
          <a:prstGeom prst="straightConnector1">
            <a:avLst/>
          </a:prstGeom>
          <a:noFill/>
          <a:ln cap="flat" cmpd="sng" w="25400">
            <a:solidFill>
              <a:schemeClr val="dk1"/>
            </a:solidFill>
            <a:prstDash val="solid"/>
            <a:round/>
            <a:headEnd len="med" w="med" type="none"/>
            <a:tailEnd len="med" w="med" type="none"/>
          </a:ln>
        </p:spPr>
      </p:cxnSp>
      <p:cxnSp>
        <p:nvCxnSpPr>
          <p:cNvPr id="519" name="Google Shape;519;p57"/>
          <p:cNvCxnSpPr/>
          <p:nvPr/>
        </p:nvCxnSpPr>
        <p:spPr>
          <a:xfrm>
            <a:off x="492125" y="6248400"/>
            <a:ext cx="8074025" cy="0"/>
          </a:xfrm>
          <a:prstGeom prst="straightConnector1">
            <a:avLst/>
          </a:prstGeom>
          <a:noFill/>
          <a:ln cap="flat" cmpd="sng" w="25400">
            <a:solidFill>
              <a:schemeClr val="dk1"/>
            </a:solidFill>
            <a:prstDash val="solid"/>
            <a:round/>
            <a:headEnd len="med" w="med" type="none"/>
            <a:tailEnd len="med" w="med" type="none"/>
          </a:ln>
        </p:spPr>
      </p:cxnSp>
      <p:cxnSp>
        <p:nvCxnSpPr>
          <p:cNvPr id="520" name="Google Shape;520;p57"/>
          <p:cNvCxnSpPr/>
          <p:nvPr/>
        </p:nvCxnSpPr>
        <p:spPr>
          <a:xfrm>
            <a:off x="390525" y="3124200"/>
            <a:ext cx="8097838" cy="0"/>
          </a:xfrm>
          <a:prstGeom prst="straightConnector1">
            <a:avLst/>
          </a:prstGeom>
          <a:noFill/>
          <a:ln cap="flat" cmpd="sng" w="25400">
            <a:solidFill>
              <a:schemeClr val="dk1"/>
            </a:solidFill>
            <a:prstDash val="solid"/>
            <a:round/>
            <a:headEnd len="med" w="med" type="none"/>
            <a:tailEnd len="med" w="med" type="none"/>
          </a:ln>
        </p:spPr>
      </p:cxnSp>
      <p:pic>
        <p:nvPicPr>
          <p:cNvPr id="521" name="Google Shape;521;p57"/>
          <p:cNvPicPr preferRelativeResize="0"/>
          <p:nvPr/>
        </p:nvPicPr>
        <p:blipFill rotWithShape="1">
          <a:blip r:embed="rId4">
            <a:alphaModFix/>
          </a:blip>
          <a:srcRect b="0" l="0" r="0" t="0"/>
          <a:stretch/>
        </p:blipFill>
        <p:spPr>
          <a:xfrm>
            <a:off x="8229600" y="4724400"/>
            <a:ext cx="942975" cy="1957388"/>
          </a:xfrm>
          <a:prstGeom prst="rect">
            <a:avLst/>
          </a:prstGeom>
          <a:noFill/>
          <a:ln>
            <a:noFill/>
          </a:ln>
        </p:spPr>
      </p:pic>
      <p:sp>
        <p:nvSpPr>
          <p:cNvPr id="522" name="Google Shape;522;p57"/>
          <p:cNvSpPr txBox="1"/>
          <p:nvPr/>
        </p:nvSpPr>
        <p:spPr>
          <a:xfrm>
            <a:off x="5467350" y="1597025"/>
            <a:ext cx="2025650" cy="1536700"/>
          </a:xfrm>
          <a:prstGeom prst="rect">
            <a:avLst/>
          </a:prstGeom>
          <a:noFill/>
          <a:ln>
            <a:noFill/>
          </a:ln>
        </p:spPr>
        <p:txBody>
          <a:bodyPr anchorCtr="0" anchor="t" bIns="45700" lIns="91425" spcFirstLastPara="1" rIns="91425" wrap="square" tIns="45700">
            <a:spAutoFit/>
          </a:bodyPr>
          <a:lstStyle/>
          <a:p>
            <a:pPr indent="0" lvl="0" marL="0" marR="0" rtl="0" algn="l">
              <a:lnSpc>
                <a:spcPct val="75000"/>
              </a:lnSpc>
              <a:spcBef>
                <a:spcPts val="0"/>
              </a:spcBef>
              <a:spcAft>
                <a:spcPts val="0"/>
              </a:spcAft>
              <a:buNone/>
            </a:pPr>
            <a:r>
              <a:rPr lang="en-US" sz="2400">
                <a:solidFill>
                  <a:schemeClr val="hlink"/>
                </a:solidFill>
                <a:latin typeface="Arial"/>
                <a:ea typeface="Arial"/>
                <a:cs typeface="Arial"/>
                <a:sym typeface="Arial"/>
              </a:rPr>
              <a:t>Interval</a:t>
            </a:r>
            <a:br>
              <a:rPr lang="en-US" sz="2400">
                <a:solidFill>
                  <a:schemeClr val="hlink"/>
                </a:solidFill>
                <a:latin typeface="Arial"/>
                <a:ea typeface="Arial"/>
                <a:cs typeface="Arial"/>
                <a:sym typeface="Arial"/>
              </a:rPr>
            </a:br>
            <a:r>
              <a:rPr lang="en-US" sz="2400">
                <a:solidFill>
                  <a:schemeClr val="hlink"/>
                </a:solidFill>
                <a:latin typeface="Arial"/>
                <a:ea typeface="Arial"/>
                <a:cs typeface="Arial"/>
                <a:sym typeface="Arial"/>
              </a:rPr>
              <a:t>Scale</a:t>
            </a:r>
            <a:r>
              <a:rPr lang="en-US" sz="2400">
                <a:solidFill>
                  <a:schemeClr val="dk2"/>
                </a:solidFill>
                <a:latin typeface="Arial"/>
                <a:ea typeface="Arial"/>
                <a:cs typeface="Arial"/>
                <a:sym typeface="Arial"/>
              </a:rPr>
              <a:t> </a:t>
            </a:r>
            <a:endParaRPr/>
          </a:p>
          <a:p>
            <a:pPr indent="0" lvl="0" marL="0" marR="0" rtl="0" algn="l">
              <a:lnSpc>
                <a:spcPct val="75000"/>
              </a:lnSpc>
              <a:spcBef>
                <a:spcPts val="900"/>
              </a:spcBef>
              <a:spcAft>
                <a:spcPts val="0"/>
              </a:spcAft>
              <a:buNone/>
            </a:pPr>
            <a:r>
              <a:rPr b="0" lang="en-US" sz="1800">
                <a:solidFill>
                  <a:schemeClr val="dk1"/>
                </a:solidFill>
                <a:latin typeface="Arial"/>
                <a:ea typeface="Arial"/>
                <a:cs typeface="Arial"/>
                <a:sym typeface="Arial"/>
              </a:rPr>
              <a:t>Preference Ratings</a:t>
            </a:r>
            <a:endParaRPr/>
          </a:p>
          <a:p>
            <a:pPr indent="0" lvl="0" marL="0" marR="0" rtl="0" algn="l">
              <a:lnSpc>
                <a:spcPct val="75000"/>
              </a:lnSpc>
              <a:spcBef>
                <a:spcPts val="900"/>
              </a:spcBef>
              <a:spcAft>
                <a:spcPts val="0"/>
              </a:spcAft>
              <a:buNone/>
            </a:pPr>
            <a:r>
              <a:rPr b="0" lang="en-US" sz="1800">
                <a:solidFill>
                  <a:schemeClr val="dk1"/>
                </a:solidFill>
                <a:latin typeface="Arial"/>
                <a:ea typeface="Arial"/>
                <a:cs typeface="Arial"/>
                <a:sym typeface="Arial"/>
              </a:rPr>
              <a:t>1-7     11-17</a:t>
            </a:r>
            <a:endParaRPr b="0" sz="2400">
              <a:solidFill>
                <a:schemeClr val="dk1"/>
              </a:solidFill>
              <a:latin typeface="Arial"/>
              <a:ea typeface="Arial"/>
              <a:cs typeface="Arial"/>
              <a:sym typeface="Arial"/>
            </a:endParaRPr>
          </a:p>
        </p:txBody>
      </p:sp>
      <p:graphicFrame>
        <p:nvGraphicFramePr>
          <p:cNvPr id="523" name="Google Shape;523;p57"/>
          <p:cNvGraphicFramePr/>
          <p:nvPr/>
        </p:nvGraphicFramePr>
        <p:xfrm>
          <a:off x="2895600" y="3200400"/>
          <a:ext cx="5486400" cy="3048000"/>
        </p:xfrm>
        <a:graphic>
          <a:graphicData uri="http://schemas.openxmlformats.org/presentationml/2006/ole">
            <mc:AlternateContent>
              <mc:Choice Requires="v">
                <p:oleObj r:id="rId5" imgH="3048000" imgW="5486400" progId="Excel.Sheet.8" spid="_x0000_s1">
                  <p:embed/>
                </p:oleObj>
              </mc:Choice>
              <mc:Fallback>
                <p:oleObj r:id="rId6" imgH="3048000" imgW="5486400" progId="Excel.Sheet.8">
                  <p:embed/>
                  <p:pic>
                    <p:nvPicPr>
                      <p:cNvPr id="523" name="Google Shape;523;p57"/>
                      <p:cNvPicPr preferRelativeResize="0"/>
                      <p:nvPr/>
                    </p:nvPicPr>
                    <p:blipFill rotWithShape="1">
                      <a:blip r:embed="rId7">
                        <a:alphaModFix/>
                      </a:blip>
                      <a:srcRect b="0" l="0" r="0" t="0"/>
                      <a:stretch/>
                    </p:blipFill>
                    <p:spPr>
                      <a:xfrm>
                        <a:off x="2895600" y="3200400"/>
                        <a:ext cx="5486400" cy="3048000"/>
                      </a:xfrm>
                      <a:prstGeom prst="rect">
                        <a:avLst/>
                      </a:prstGeom>
                      <a:noFill/>
                      <a:ln>
                        <a:noFill/>
                      </a:ln>
                    </p:spPr>
                  </p:pic>
                </p:oleObj>
              </mc:Fallback>
            </mc:AlternateContent>
          </a:graphicData>
        </a:graphic>
      </p:graphicFrame>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7" name="Shape 527"/>
        <p:cNvGrpSpPr/>
        <p:nvPr/>
      </p:nvGrpSpPr>
      <p:grpSpPr>
        <a:xfrm>
          <a:off x="0" y="0"/>
          <a:ext cx="0" cy="0"/>
          <a:chOff x="0" y="0"/>
          <a:chExt cx="0" cy="0"/>
        </a:xfrm>
      </p:grpSpPr>
      <p:sp>
        <p:nvSpPr>
          <p:cNvPr id="528" name="Google Shape;528;p5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u="sng"/>
              <a:t>Sources of Data</a:t>
            </a:r>
            <a:endParaRPr/>
          </a:p>
        </p:txBody>
      </p:sp>
      <p:sp>
        <p:nvSpPr>
          <p:cNvPr id="529" name="Google Shape;529;p5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Primary Data</a:t>
            </a:r>
            <a:endParaRPr/>
          </a:p>
          <a:p>
            <a:pPr indent="-342900" lvl="0" marL="342900" rtl="0" algn="l">
              <a:spcBef>
                <a:spcPts val="640"/>
              </a:spcBef>
              <a:spcAft>
                <a:spcPts val="0"/>
              </a:spcAft>
              <a:buClr>
                <a:schemeClr val="dk1"/>
              </a:buClr>
              <a:buSzPts val="3200"/>
              <a:buChar char="•"/>
            </a:pPr>
            <a:r>
              <a:rPr lang="en-US"/>
              <a:t>Secondary Data</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4" name="Shape 534"/>
        <p:cNvGrpSpPr/>
        <p:nvPr/>
      </p:nvGrpSpPr>
      <p:grpSpPr>
        <a:xfrm>
          <a:off x="0" y="0"/>
          <a:ext cx="0" cy="0"/>
          <a:chOff x="0" y="0"/>
          <a:chExt cx="0" cy="0"/>
        </a:xfrm>
      </p:grpSpPr>
      <p:sp>
        <p:nvSpPr>
          <p:cNvPr id="535" name="Google Shape;535;p59"/>
          <p:cNvSpPr txBox="1"/>
          <p:nvPr>
            <p:ph type="title"/>
          </p:nvPr>
        </p:nvSpPr>
        <p:spPr>
          <a:xfrm>
            <a:off x="444500" y="430213"/>
            <a:ext cx="7966075" cy="1047750"/>
          </a:xfrm>
          <a:prstGeom prst="rect">
            <a:avLst/>
          </a:prstGeom>
          <a:noFill/>
          <a:ln>
            <a:noFill/>
          </a:ln>
        </p:spPr>
        <p:txBody>
          <a:bodyPr anchorCtr="0" anchor="ctr" bIns="46025" lIns="92075" spcFirstLastPara="1" rIns="92075" wrap="square" tIns="46025">
            <a:normAutofit/>
          </a:bodyPr>
          <a:lstStyle/>
          <a:p>
            <a:pPr indent="0" lvl="0" marL="0" rtl="0" algn="ctr">
              <a:spcBef>
                <a:spcPts val="0"/>
              </a:spcBef>
              <a:spcAft>
                <a:spcPts val="0"/>
              </a:spcAft>
              <a:buClr>
                <a:schemeClr val="dk1"/>
              </a:buClr>
              <a:buSzPts val="4400"/>
              <a:buFont typeface="Calibri"/>
              <a:buNone/>
            </a:pPr>
            <a:r>
              <a:rPr lang="en-US" u="sng"/>
              <a:t>Frequency Distribution</a:t>
            </a:r>
            <a:endParaRPr/>
          </a:p>
        </p:txBody>
      </p:sp>
      <p:sp>
        <p:nvSpPr>
          <p:cNvPr id="536" name="Google Shape;536;p59"/>
          <p:cNvSpPr txBox="1"/>
          <p:nvPr>
            <p:ph idx="1" type="body"/>
          </p:nvPr>
        </p:nvSpPr>
        <p:spPr>
          <a:xfrm>
            <a:off x="4232275" y="2105025"/>
            <a:ext cx="3806825" cy="3829050"/>
          </a:xfrm>
          <a:prstGeom prst="rect">
            <a:avLst/>
          </a:prstGeom>
          <a:noFill/>
          <a:ln>
            <a:noFill/>
          </a:ln>
        </p:spPr>
        <p:txBody>
          <a:bodyPr anchorCtr="0" anchor="t" bIns="46025" lIns="92075" spcFirstLastPara="1" rIns="92075" wrap="square" tIns="46025">
            <a:normAutofit/>
          </a:bodyPr>
          <a:lstStyle/>
          <a:p>
            <a:pPr indent="-342900" lvl="0" marL="342900" rtl="0" algn="l">
              <a:spcBef>
                <a:spcPts val="0"/>
              </a:spcBef>
              <a:spcAft>
                <a:spcPts val="0"/>
              </a:spcAft>
              <a:buClr>
                <a:srgbClr val="4DB14B"/>
              </a:buClr>
              <a:buSzPts val="3200"/>
              <a:buFont typeface="Noto Sans Symbols"/>
              <a:buNone/>
            </a:pPr>
            <a:r>
              <a:rPr lang="en-US">
                <a:solidFill>
                  <a:srgbClr val="4DB14B"/>
                </a:solidFill>
              </a:rPr>
              <a:t>	</a:t>
            </a:r>
            <a:r>
              <a:rPr lang="en-US" sz="2800"/>
              <a:t>A </a:t>
            </a:r>
            <a:r>
              <a:rPr lang="en-US" sz="2800">
                <a:solidFill>
                  <a:schemeClr val="accent1"/>
                </a:solidFill>
              </a:rPr>
              <a:t>Frequency</a:t>
            </a:r>
            <a:endParaRPr sz="2800"/>
          </a:p>
        </p:txBody>
      </p:sp>
      <p:grpSp>
        <p:nvGrpSpPr>
          <p:cNvPr id="537" name="Google Shape;537;p59"/>
          <p:cNvGrpSpPr/>
          <p:nvPr/>
        </p:nvGrpSpPr>
        <p:grpSpPr>
          <a:xfrm>
            <a:off x="974725" y="1987550"/>
            <a:ext cx="7377113" cy="1206500"/>
            <a:chOff x="816864" y="2365248"/>
            <a:chExt cx="7376160" cy="1207008"/>
          </a:xfrm>
        </p:grpSpPr>
        <p:sp>
          <p:nvSpPr>
            <p:cNvPr id="538" name="Google Shape;538;p59"/>
            <p:cNvSpPr/>
            <p:nvPr/>
          </p:nvSpPr>
          <p:spPr>
            <a:xfrm>
              <a:off x="816864" y="2365248"/>
              <a:ext cx="7157113" cy="1207008"/>
            </a:xfrm>
            <a:prstGeom prst="roundRect">
              <a:avLst>
                <a:gd fmla="val 16667" name="adj"/>
              </a:avLst>
            </a:prstGeom>
            <a:gradFill>
              <a:gsLst>
                <a:gs pos="0">
                  <a:srgbClr val="FFBB82"/>
                </a:gs>
                <a:gs pos="35000">
                  <a:srgbClr val="FFCFA8"/>
                </a:gs>
                <a:gs pos="100000">
                  <a:srgbClr val="FFEBD9"/>
                </a:gs>
              </a:gsLst>
              <a:lin ang="16200000" scaled="0"/>
            </a:gradFill>
            <a:ln cap="flat" cmpd="sng" w="9525">
              <a:solidFill>
                <a:srgbClr val="F5913F"/>
              </a:solidFill>
              <a:prstDash val="solid"/>
              <a:round/>
              <a:headEnd len="sm" w="sm" type="none"/>
              <a:tailEnd len="sm" w="sm" type="none"/>
            </a:ln>
            <a:effectLst>
              <a:outerShdw blurRad="40000" rotWithShape="0" dir="5400000" dist="20000">
                <a:srgbClr val="000000">
                  <a:alpha val="37647"/>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539" name="Google Shape;539;p59"/>
            <p:cNvSpPr/>
            <p:nvPr/>
          </p:nvSpPr>
          <p:spPr>
            <a:xfrm>
              <a:off x="1115275" y="2458950"/>
              <a:ext cx="7077749" cy="101642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FREQUENCY DISTRIBUTION A grouping of data into mutually exclusive classes showing the number of observations in each class.</a:t>
              </a:r>
              <a:endParaRPr/>
            </a:p>
          </p:txBody>
        </p:sp>
      </p:grpSp>
    </p:spTree>
  </p:cSld>
  <p:clrMapOvr>
    <a:masterClrMapping/>
  </p:clrMapOvr>
  <p:transition>
    <p:wipe dir="r"/>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6"/>
          <p:cNvSpPr txBox="1"/>
          <p:nvPr>
            <p:ph type="ctrTitle"/>
          </p:nvPr>
        </p:nvSpPr>
        <p:spPr>
          <a:xfrm>
            <a:off x="1219200" y="1447800"/>
            <a:ext cx="6331750" cy="838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Clr>
                <a:schemeClr val="dk1"/>
              </a:buClr>
              <a:buSzPts val="4800"/>
              <a:buFont typeface="Calibri"/>
              <a:buNone/>
            </a:pPr>
            <a:r>
              <a:rPr lang="en-US"/>
              <a:t>A Note about Buzz Words..</a:t>
            </a:r>
            <a:endParaRPr/>
          </a:p>
        </p:txBody>
      </p:sp>
      <p:sp>
        <p:nvSpPr>
          <p:cNvPr id="158" name="Google Shape;158;p6"/>
          <p:cNvSpPr txBox="1"/>
          <p:nvPr>
            <p:ph idx="1" type="subTitle"/>
          </p:nvPr>
        </p:nvSpPr>
        <p:spPr>
          <a:xfrm>
            <a:off x="990600" y="2133600"/>
            <a:ext cx="6477000" cy="2895600"/>
          </a:xfrm>
          <a:prstGeom prst="rect">
            <a:avLst/>
          </a:prstGeom>
          <a:noFill/>
          <a:ln>
            <a:noFill/>
          </a:ln>
        </p:spPr>
        <p:txBody>
          <a:bodyPr anchorCtr="0" anchor="t" bIns="91425" lIns="91425" spcFirstLastPara="1" rIns="91425" wrap="square" tIns="91425">
            <a:noAutofit/>
          </a:bodyPr>
          <a:lstStyle/>
          <a:p>
            <a:pPr indent="-342900" lvl="0" marL="342900" rtl="0" algn="l">
              <a:spcBef>
                <a:spcPts val="0"/>
              </a:spcBef>
              <a:spcAft>
                <a:spcPts val="0"/>
              </a:spcAft>
              <a:buSzPts val="2400"/>
              <a:buNone/>
            </a:pPr>
            <a:r>
              <a:rPr lang="en-US">
                <a:latin typeface="Times New Roman"/>
                <a:ea typeface="Times New Roman"/>
                <a:cs typeface="Times New Roman"/>
                <a:sym typeface="Times New Roman"/>
              </a:rPr>
              <a:t>There are lots of Buzz words that closely resemble business analytics.</a:t>
            </a:r>
            <a:endParaRPr/>
          </a:p>
          <a:p>
            <a:pPr indent="-342900" lvl="0" marL="342900" rtl="0" algn="l">
              <a:spcBef>
                <a:spcPts val="0"/>
              </a:spcBef>
              <a:spcAft>
                <a:spcPts val="0"/>
              </a:spcAft>
              <a:buSzPts val="2400"/>
              <a:buFont typeface="Arial"/>
              <a:buChar char="•"/>
            </a:pPr>
            <a:r>
              <a:rPr lang="en-US">
                <a:latin typeface="Times New Roman"/>
                <a:ea typeface="Times New Roman"/>
                <a:cs typeface="Times New Roman"/>
                <a:sym typeface="Times New Roman"/>
              </a:rPr>
              <a:t>Business Intelligence </a:t>
            </a:r>
            <a:endParaRPr/>
          </a:p>
          <a:p>
            <a:pPr indent="-342900" lvl="0" marL="342900" rtl="0" algn="l">
              <a:spcBef>
                <a:spcPts val="0"/>
              </a:spcBef>
              <a:spcAft>
                <a:spcPts val="0"/>
              </a:spcAft>
              <a:buSzPts val="2400"/>
              <a:buFont typeface="Arial"/>
              <a:buChar char="•"/>
            </a:pPr>
            <a:r>
              <a:rPr lang="en-US">
                <a:latin typeface="Times New Roman"/>
                <a:ea typeface="Times New Roman"/>
                <a:cs typeface="Times New Roman"/>
                <a:sym typeface="Times New Roman"/>
              </a:rPr>
              <a:t>Data Science</a:t>
            </a:r>
            <a:endParaRPr/>
          </a:p>
          <a:p>
            <a:pPr indent="-342900" lvl="0" marL="342900" rtl="0" algn="l">
              <a:spcBef>
                <a:spcPts val="0"/>
              </a:spcBef>
              <a:spcAft>
                <a:spcPts val="0"/>
              </a:spcAft>
              <a:buSzPts val="2400"/>
              <a:buFont typeface="Arial"/>
              <a:buChar char="•"/>
            </a:pPr>
            <a:r>
              <a:rPr lang="en-US">
                <a:latin typeface="Times New Roman"/>
                <a:ea typeface="Times New Roman"/>
                <a:cs typeface="Times New Roman"/>
                <a:sym typeface="Times New Roman"/>
              </a:rPr>
              <a:t>Decision Science </a:t>
            </a:r>
            <a:endParaRPr/>
          </a:p>
          <a:p>
            <a:pPr indent="-342900" lvl="0" marL="342900" rtl="0" algn="l">
              <a:spcBef>
                <a:spcPts val="0"/>
              </a:spcBef>
              <a:spcAft>
                <a:spcPts val="0"/>
              </a:spcAft>
              <a:buClr>
                <a:schemeClr val="dk2"/>
              </a:buClr>
              <a:buSzPts val="2400"/>
              <a:buNone/>
            </a:pPr>
            <a:r>
              <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4" name="Shape 544"/>
        <p:cNvGrpSpPr/>
        <p:nvPr/>
      </p:nvGrpSpPr>
      <p:grpSpPr>
        <a:xfrm>
          <a:off x="0" y="0"/>
          <a:ext cx="0" cy="0"/>
          <a:chOff x="0" y="0"/>
          <a:chExt cx="0" cy="0"/>
        </a:xfrm>
      </p:grpSpPr>
      <p:sp>
        <p:nvSpPr>
          <p:cNvPr id="545" name="Google Shape;545;p60"/>
          <p:cNvSpPr txBox="1"/>
          <p:nvPr>
            <p:ph type="title"/>
          </p:nvPr>
        </p:nvSpPr>
        <p:spPr>
          <a:xfrm>
            <a:off x="457200" y="274638"/>
            <a:ext cx="8229600" cy="1143000"/>
          </a:xfrm>
          <a:prstGeom prst="rect">
            <a:avLst/>
          </a:prstGeom>
          <a:noFill/>
          <a:ln>
            <a:noFill/>
          </a:ln>
        </p:spPr>
        <p:txBody>
          <a:bodyPr anchorCtr="0" anchor="ctr" bIns="46025" lIns="92075" spcFirstLastPara="1" rIns="92075" wrap="square" tIns="46025">
            <a:normAutofit/>
          </a:bodyPr>
          <a:lstStyle/>
          <a:p>
            <a:pPr indent="0" lvl="0" marL="0" rtl="0" algn="ctr">
              <a:spcBef>
                <a:spcPts val="0"/>
              </a:spcBef>
              <a:spcAft>
                <a:spcPts val="0"/>
              </a:spcAft>
              <a:buClr>
                <a:schemeClr val="dk1"/>
              </a:buClr>
              <a:buSzPts val="4400"/>
              <a:buFont typeface="Calibri"/>
              <a:buNone/>
            </a:pPr>
            <a:r>
              <a:rPr lang="en-US" u="sng"/>
              <a:t>Frequency Distribution</a:t>
            </a:r>
            <a:endParaRPr/>
          </a:p>
        </p:txBody>
      </p:sp>
      <p:sp>
        <p:nvSpPr>
          <p:cNvPr id="546" name="Google Shape;546;p60"/>
          <p:cNvSpPr txBox="1"/>
          <p:nvPr>
            <p:ph idx="1" type="body"/>
          </p:nvPr>
        </p:nvSpPr>
        <p:spPr>
          <a:xfrm>
            <a:off x="457200" y="2000250"/>
            <a:ext cx="7772400" cy="4476750"/>
          </a:xfrm>
          <a:prstGeom prst="rect">
            <a:avLst/>
          </a:prstGeom>
          <a:noFill/>
          <a:ln>
            <a:noFill/>
          </a:ln>
        </p:spPr>
        <p:txBody>
          <a:bodyPr anchorCtr="0" anchor="t" bIns="46025" lIns="92075" spcFirstLastPara="1" rIns="92075" wrap="square" tIns="46025">
            <a:normAutofit/>
          </a:bodyPr>
          <a:lstStyle/>
          <a:p>
            <a:pPr indent="-342900" lvl="0" marL="342900" rtl="0" algn="l">
              <a:lnSpc>
                <a:spcPct val="80000"/>
              </a:lnSpc>
              <a:spcBef>
                <a:spcPts val="0"/>
              </a:spcBef>
              <a:spcAft>
                <a:spcPts val="0"/>
              </a:spcAft>
              <a:buClr>
                <a:schemeClr val="accent1"/>
              </a:buClr>
              <a:buSzPts val="3200"/>
              <a:buFont typeface="Noto Sans Symbols"/>
              <a:buNone/>
            </a:pPr>
            <a:r>
              <a:rPr lang="en-US" u="sng">
                <a:solidFill>
                  <a:schemeClr val="accent1"/>
                </a:solidFill>
              </a:rPr>
              <a:t>Class interval</a:t>
            </a:r>
            <a:r>
              <a:rPr lang="en-US">
                <a:solidFill>
                  <a:schemeClr val="accent1"/>
                </a:solidFill>
              </a:rPr>
              <a:t>:</a:t>
            </a:r>
            <a:r>
              <a:rPr lang="en-US">
                <a:solidFill>
                  <a:srgbClr val="4DB14B"/>
                </a:solidFill>
              </a:rPr>
              <a:t>  </a:t>
            </a:r>
            <a:r>
              <a:rPr lang="en-US"/>
              <a:t>The class interval is obtained by subtracting the lower limit of a class from the lower limit of the next class.</a:t>
            </a:r>
            <a:endParaRPr/>
          </a:p>
          <a:p>
            <a:pPr indent="-342900" lvl="0" marL="342900" rtl="0" algn="l">
              <a:lnSpc>
                <a:spcPct val="80000"/>
              </a:lnSpc>
              <a:spcBef>
                <a:spcPts val="200"/>
              </a:spcBef>
              <a:spcAft>
                <a:spcPts val="0"/>
              </a:spcAft>
              <a:buClr>
                <a:schemeClr val="dk1"/>
              </a:buClr>
              <a:buSzPts val="1000"/>
              <a:buFont typeface="Noto Sans Symbols"/>
              <a:buNone/>
            </a:pPr>
            <a:r>
              <a:t/>
            </a:r>
            <a:endParaRPr sz="1000"/>
          </a:p>
          <a:p>
            <a:pPr indent="-342900" lvl="0" marL="342900" rtl="0" algn="l">
              <a:lnSpc>
                <a:spcPct val="80000"/>
              </a:lnSpc>
              <a:spcBef>
                <a:spcPts val="640"/>
              </a:spcBef>
              <a:spcAft>
                <a:spcPts val="0"/>
              </a:spcAft>
              <a:buClr>
                <a:schemeClr val="accent1"/>
              </a:buClr>
              <a:buSzPts val="3200"/>
              <a:buFont typeface="Noto Sans Symbols"/>
              <a:buNone/>
            </a:pPr>
            <a:r>
              <a:rPr lang="en-US" u="sng">
                <a:solidFill>
                  <a:schemeClr val="accent1"/>
                </a:solidFill>
              </a:rPr>
              <a:t>Class frequency</a:t>
            </a:r>
            <a:r>
              <a:rPr lang="en-US">
                <a:solidFill>
                  <a:schemeClr val="accent1"/>
                </a:solidFill>
              </a:rPr>
              <a:t>:</a:t>
            </a:r>
            <a:r>
              <a:rPr lang="en-US"/>
              <a:t>  The number of observations in each class.</a:t>
            </a:r>
            <a:endParaRPr/>
          </a:p>
          <a:p>
            <a:pPr indent="-342900" lvl="0" marL="342900" rtl="0" algn="l">
              <a:lnSpc>
                <a:spcPct val="80000"/>
              </a:lnSpc>
              <a:spcBef>
                <a:spcPts val="220"/>
              </a:spcBef>
              <a:spcAft>
                <a:spcPts val="0"/>
              </a:spcAft>
              <a:buClr>
                <a:schemeClr val="dk1"/>
              </a:buClr>
              <a:buSzPts val="1100"/>
              <a:buFont typeface="Noto Sans Symbols"/>
              <a:buNone/>
            </a:pPr>
            <a:r>
              <a:t/>
            </a:r>
            <a:endParaRPr sz="1100"/>
          </a:p>
          <a:p>
            <a:pPr indent="-342900" lvl="0" marL="342900" rtl="0" algn="l">
              <a:lnSpc>
                <a:spcPct val="80000"/>
              </a:lnSpc>
              <a:spcBef>
                <a:spcPts val="640"/>
              </a:spcBef>
              <a:spcAft>
                <a:spcPts val="0"/>
              </a:spcAft>
              <a:buClr>
                <a:schemeClr val="accent1"/>
              </a:buClr>
              <a:buSzPts val="3200"/>
              <a:buFont typeface="Noto Sans Symbols"/>
              <a:buNone/>
            </a:pPr>
            <a:r>
              <a:rPr lang="en-US" u="sng">
                <a:solidFill>
                  <a:schemeClr val="accent1"/>
                </a:solidFill>
              </a:rPr>
              <a:t>Class midpoint</a:t>
            </a:r>
            <a:r>
              <a:rPr lang="en-US">
                <a:solidFill>
                  <a:schemeClr val="accent1"/>
                </a:solidFill>
              </a:rPr>
              <a:t>:</a:t>
            </a:r>
            <a:r>
              <a:rPr lang="en-US"/>
              <a:t> A point that divides a class into two equal parts.  This is the average of the upper and lower class limits. </a:t>
            </a:r>
            <a:endParaRPr/>
          </a:p>
          <a:p>
            <a:pPr indent="-342900" lvl="0" marL="342900" rtl="0" algn="l">
              <a:lnSpc>
                <a:spcPct val="80000"/>
              </a:lnSpc>
              <a:spcBef>
                <a:spcPts val="640"/>
              </a:spcBef>
              <a:spcAft>
                <a:spcPts val="0"/>
              </a:spcAft>
              <a:buClr>
                <a:schemeClr val="dk1"/>
              </a:buClr>
              <a:buSzPts val="3200"/>
              <a:buFont typeface="Noto Sans Symbols"/>
              <a:buNone/>
            </a:pPr>
            <a:r>
              <a:t/>
            </a:r>
            <a:endParaRPr/>
          </a:p>
        </p:txBody>
      </p:sp>
      <p:sp>
        <p:nvSpPr>
          <p:cNvPr id="547" name="Google Shape;547;p60"/>
          <p:cNvSpPr/>
          <p:nvPr/>
        </p:nvSpPr>
        <p:spPr>
          <a:xfrm>
            <a:off x="0" y="0"/>
            <a:ext cx="184150" cy="304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1" i="1" sz="1400">
              <a:solidFill>
                <a:schemeClr val="lt1"/>
              </a:solidFill>
              <a:latin typeface="Book Antiqua"/>
              <a:ea typeface="Book Antiqua"/>
              <a:cs typeface="Book Antiqua"/>
              <a:sym typeface="Book Antiqua"/>
            </a:endParaRPr>
          </a:p>
        </p:txBody>
      </p:sp>
      <p:sp>
        <p:nvSpPr>
          <p:cNvPr id="548" name="Google Shape;548;p60"/>
          <p:cNvSpPr txBox="1"/>
          <p:nvPr/>
        </p:nvSpPr>
        <p:spPr>
          <a:xfrm>
            <a:off x="800100" y="3695700"/>
            <a:ext cx="71628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transition>
    <p:wipe dir="r"/>
  </p:transition>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3" name="Shape 553"/>
        <p:cNvGrpSpPr/>
        <p:nvPr/>
      </p:nvGrpSpPr>
      <p:grpSpPr>
        <a:xfrm>
          <a:off x="0" y="0"/>
          <a:ext cx="0" cy="0"/>
          <a:chOff x="0" y="0"/>
          <a:chExt cx="0" cy="0"/>
        </a:xfrm>
      </p:grpSpPr>
      <p:sp>
        <p:nvSpPr>
          <p:cNvPr id="554" name="Google Shape;554;p6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u="sng"/>
              <a:t>Frequency Table</a:t>
            </a:r>
            <a:endParaRPr/>
          </a:p>
        </p:txBody>
      </p:sp>
      <p:grpSp>
        <p:nvGrpSpPr>
          <p:cNvPr id="555" name="Google Shape;555;p61"/>
          <p:cNvGrpSpPr/>
          <p:nvPr/>
        </p:nvGrpSpPr>
        <p:grpSpPr>
          <a:xfrm>
            <a:off x="817563" y="2193925"/>
            <a:ext cx="7399337" cy="1208088"/>
            <a:chOff x="816864" y="2194560"/>
            <a:chExt cx="7400544" cy="1207008"/>
          </a:xfrm>
        </p:grpSpPr>
        <p:sp>
          <p:nvSpPr>
            <p:cNvPr id="556" name="Google Shape;556;p61"/>
            <p:cNvSpPr/>
            <p:nvPr/>
          </p:nvSpPr>
          <p:spPr>
            <a:xfrm>
              <a:off x="816864" y="2194560"/>
              <a:ext cx="7156029" cy="1207008"/>
            </a:xfrm>
            <a:prstGeom prst="roundRect">
              <a:avLst>
                <a:gd fmla="val 16667" name="adj"/>
              </a:avLst>
            </a:prstGeom>
            <a:gradFill>
              <a:gsLst>
                <a:gs pos="0">
                  <a:srgbClr val="FFBB82"/>
                </a:gs>
                <a:gs pos="35000">
                  <a:srgbClr val="FFCFA8"/>
                </a:gs>
                <a:gs pos="100000">
                  <a:srgbClr val="FFEBD9"/>
                </a:gs>
              </a:gsLst>
              <a:lin ang="16200000" scaled="0"/>
            </a:gradFill>
            <a:ln cap="flat" cmpd="sng" w="9525">
              <a:solidFill>
                <a:srgbClr val="F5913F"/>
              </a:solidFill>
              <a:prstDash val="solid"/>
              <a:round/>
              <a:headEnd len="sm" w="sm" type="none"/>
              <a:tailEnd len="sm" w="sm" type="none"/>
            </a:ln>
            <a:effectLst>
              <a:outerShdw blurRad="40000" rotWithShape="0" dir="5400000" dist="20000">
                <a:srgbClr val="000000">
                  <a:alpha val="37647"/>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557" name="Google Shape;557;p61"/>
            <p:cNvSpPr/>
            <p:nvPr/>
          </p:nvSpPr>
          <p:spPr>
            <a:xfrm>
              <a:off x="1139179" y="2300828"/>
              <a:ext cx="7078229" cy="101509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FREQUENCY TABLE A grouping of qualitative data into mutually exclusive classes showing the number of observations in each class.</a:t>
              </a:r>
              <a:endParaRPr/>
            </a:p>
          </p:txBody>
        </p:sp>
      </p:grpSp>
    </p:spTree>
  </p:cSld>
  <p:clrMapOvr>
    <a:masterClrMapping/>
  </p:clrMapOvr>
  <p:transition>
    <p:wipe dir="r"/>
  </p:transition>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1" name="Shape 561"/>
        <p:cNvGrpSpPr/>
        <p:nvPr/>
      </p:nvGrpSpPr>
      <p:grpSpPr>
        <a:xfrm>
          <a:off x="0" y="0"/>
          <a:ext cx="0" cy="0"/>
          <a:chOff x="0" y="0"/>
          <a:chExt cx="0" cy="0"/>
        </a:xfrm>
      </p:grpSpPr>
      <p:sp>
        <p:nvSpPr>
          <p:cNvPr id="562" name="Google Shape;562;p6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u="sng"/>
              <a:t>Frequency Distribution Table</a:t>
            </a:r>
            <a:endParaRPr/>
          </a:p>
        </p:txBody>
      </p:sp>
      <p:graphicFrame>
        <p:nvGraphicFramePr>
          <p:cNvPr id="563" name="Google Shape;563;p62"/>
          <p:cNvGraphicFramePr/>
          <p:nvPr/>
        </p:nvGraphicFramePr>
        <p:xfrm>
          <a:off x="152400" y="1600200"/>
          <a:ext cx="3000000" cy="3000000"/>
        </p:xfrm>
        <a:graphic>
          <a:graphicData uri="http://schemas.openxmlformats.org/drawingml/2006/table">
            <a:tbl>
              <a:tblPr bandRow="1" firstRow="1">
                <a:noFill/>
                <a:tableStyleId>{AC2E960A-9AD3-4963-B363-FDF9946046D3}</a:tableStyleId>
              </a:tblPr>
              <a:tblGrid>
                <a:gridCol w="3318925"/>
                <a:gridCol w="5215475"/>
              </a:tblGrid>
              <a:tr h="370850">
                <a:tc>
                  <a:txBody>
                    <a:bodyPr/>
                    <a:lstStyle/>
                    <a:p>
                      <a:pPr indent="0" lvl="0" marL="0" marR="0" rtl="0" algn="l">
                        <a:spcBef>
                          <a:spcPts val="0"/>
                        </a:spcBef>
                        <a:spcAft>
                          <a:spcPts val="0"/>
                        </a:spcAft>
                        <a:buNone/>
                      </a:pPr>
                      <a:r>
                        <a:rPr lang="en-US" sz="1800" u="none" cap="none" strike="noStrike"/>
                        <a:t>Class</a:t>
                      </a:r>
                      <a:endParaRPr/>
                    </a:p>
                  </a:txBody>
                  <a:tcPr marT="45725" marB="45725" marR="91450" marL="91450"/>
                </a:tc>
                <a:tc>
                  <a:txBody>
                    <a:bodyPr/>
                    <a:lstStyle/>
                    <a:p>
                      <a:pPr indent="0" lvl="0" marL="0" marR="0" rtl="0" algn="l">
                        <a:spcBef>
                          <a:spcPts val="0"/>
                        </a:spcBef>
                        <a:spcAft>
                          <a:spcPts val="0"/>
                        </a:spcAft>
                        <a:buNone/>
                      </a:pPr>
                      <a:r>
                        <a:rPr lang="en-US" sz="1800"/>
                        <a:t>Frequency</a:t>
                      </a:r>
                      <a:endParaRPr/>
                    </a:p>
                  </a:txBody>
                  <a:tcPr marT="45725" marB="45725" marR="91450" marL="91450"/>
                </a:tc>
              </a:tr>
              <a:tr h="370850">
                <a:tc>
                  <a:txBody>
                    <a:bodyPr/>
                    <a:lstStyle/>
                    <a:p>
                      <a:pPr indent="0" lvl="0" marL="0" marR="0" rtl="0" algn="l">
                        <a:spcBef>
                          <a:spcPts val="0"/>
                        </a:spcBef>
                        <a:spcAft>
                          <a:spcPts val="0"/>
                        </a:spcAft>
                        <a:buNone/>
                      </a:pPr>
                      <a:r>
                        <a:rPr lang="en-US" sz="1800"/>
                        <a:t>22-32</a:t>
                      </a:r>
                      <a:endParaRPr/>
                    </a:p>
                  </a:txBody>
                  <a:tcPr marT="45725" marB="45725" marR="91450" marL="91450"/>
                </a:tc>
                <a:tc>
                  <a:txBody>
                    <a:bodyPr/>
                    <a:lstStyle/>
                    <a:p>
                      <a:pPr indent="0" lvl="0" marL="0" marR="0" rtl="0" algn="l">
                        <a:spcBef>
                          <a:spcPts val="0"/>
                        </a:spcBef>
                        <a:spcAft>
                          <a:spcPts val="0"/>
                        </a:spcAft>
                        <a:buNone/>
                      </a:pPr>
                      <a:r>
                        <a:rPr lang="en-US" sz="1800"/>
                        <a:t>12</a:t>
                      </a:r>
                      <a:endParaRPr/>
                    </a:p>
                  </a:txBody>
                  <a:tcPr marT="45725" marB="45725" marR="91450" marL="91450"/>
                </a:tc>
              </a:tr>
              <a:tr h="370850">
                <a:tc>
                  <a:txBody>
                    <a:bodyPr/>
                    <a:lstStyle/>
                    <a:p>
                      <a:pPr indent="0" lvl="0" marL="0" marR="0" rtl="0" algn="l">
                        <a:spcBef>
                          <a:spcPts val="0"/>
                        </a:spcBef>
                        <a:spcAft>
                          <a:spcPts val="0"/>
                        </a:spcAft>
                        <a:buNone/>
                      </a:pPr>
                      <a:r>
                        <a:rPr lang="en-US" sz="1800"/>
                        <a:t>32-42</a:t>
                      </a:r>
                      <a:endParaRPr/>
                    </a:p>
                  </a:txBody>
                  <a:tcPr marT="45725" marB="45725" marR="91450" marL="91450"/>
                </a:tc>
                <a:tc>
                  <a:txBody>
                    <a:bodyPr/>
                    <a:lstStyle/>
                    <a:p>
                      <a:pPr indent="0" lvl="0" marL="0" marR="0" rtl="0" algn="l">
                        <a:spcBef>
                          <a:spcPts val="0"/>
                        </a:spcBef>
                        <a:spcAft>
                          <a:spcPts val="0"/>
                        </a:spcAft>
                        <a:buNone/>
                      </a:pPr>
                      <a:r>
                        <a:rPr lang="en-US" sz="1800"/>
                        <a:t>5</a:t>
                      </a:r>
                      <a:endParaRPr/>
                    </a:p>
                  </a:txBody>
                  <a:tcPr marT="45725" marB="45725" marR="91450" marL="91450"/>
                </a:tc>
              </a:tr>
              <a:tr h="370850">
                <a:tc>
                  <a:txBody>
                    <a:bodyPr/>
                    <a:lstStyle/>
                    <a:p>
                      <a:pPr indent="0" lvl="0" marL="0" marR="0" rtl="0" algn="l">
                        <a:spcBef>
                          <a:spcPts val="0"/>
                        </a:spcBef>
                        <a:spcAft>
                          <a:spcPts val="0"/>
                        </a:spcAft>
                        <a:buNone/>
                      </a:pPr>
                      <a:r>
                        <a:rPr lang="en-US" sz="1800"/>
                        <a:t>42-52</a:t>
                      </a:r>
                      <a:endParaRPr/>
                    </a:p>
                  </a:txBody>
                  <a:tcPr marT="45725" marB="45725" marR="91450" marL="91450"/>
                </a:tc>
                <a:tc>
                  <a:txBody>
                    <a:bodyPr/>
                    <a:lstStyle/>
                    <a:p>
                      <a:pPr indent="0" lvl="0" marL="0" marR="0" rtl="0" algn="l">
                        <a:spcBef>
                          <a:spcPts val="0"/>
                        </a:spcBef>
                        <a:spcAft>
                          <a:spcPts val="0"/>
                        </a:spcAft>
                        <a:buNone/>
                      </a:pPr>
                      <a:r>
                        <a:rPr lang="en-US" sz="1800"/>
                        <a:t>11</a:t>
                      </a:r>
                      <a:endParaRPr/>
                    </a:p>
                  </a:txBody>
                  <a:tcPr marT="45725" marB="45725" marR="91450" marL="91450"/>
                </a:tc>
              </a:tr>
              <a:tr h="370850">
                <a:tc>
                  <a:txBody>
                    <a:bodyPr/>
                    <a:lstStyle/>
                    <a:p>
                      <a:pPr indent="0" lvl="0" marL="0" marR="0" rtl="0" algn="l">
                        <a:spcBef>
                          <a:spcPts val="0"/>
                        </a:spcBef>
                        <a:spcAft>
                          <a:spcPts val="0"/>
                        </a:spcAft>
                        <a:buNone/>
                      </a:pPr>
                      <a:r>
                        <a:rPr lang="en-US" sz="1800"/>
                        <a:t>52-62</a:t>
                      </a:r>
                      <a:endParaRPr/>
                    </a:p>
                  </a:txBody>
                  <a:tcPr marT="45725" marB="45725" marR="91450" marL="91450"/>
                </a:tc>
                <a:tc>
                  <a:txBody>
                    <a:bodyPr/>
                    <a:lstStyle/>
                    <a:p>
                      <a:pPr indent="0" lvl="0" marL="0" marR="0" rtl="0" algn="l">
                        <a:spcBef>
                          <a:spcPts val="0"/>
                        </a:spcBef>
                        <a:spcAft>
                          <a:spcPts val="0"/>
                        </a:spcAft>
                        <a:buNone/>
                      </a:pPr>
                      <a:r>
                        <a:rPr lang="en-US" sz="1800"/>
                        <a:t>7</a:t>
                      </a:r>
                      <a:endParaRPr/>
                    </a:p>
                  </a:txBody>
                  <a:tcPr marT="45725" marB="45725" marR="91450" marL="91450"/>
                </a:tc>
              </a:tr>
              <a:tr h="370850">
                <a:tc>
                  <a:txBody>
                    <a:bodyPr/>
                    <a:lstStyle/>
                    <a:p>
                      <a:pPr indent="0" lvl="0" marL="0" marR="0" rtl="0" algn="l">
                        <a:spcBef>
                          <a:spcPts val="0"/>
                        </a:spcBef>
                        <a:spcAft>
                          <a:spcPts val="0"/>
                        </a:spcAft>
                        <a:buNone/>
                      </a:pPr>
                      <a:r>
                        <a:rPr lang="en-US" sz="1800"/>
                        <a:t>62-72</a:t>
                      </a:r>
                      <a:endParaRPr/>
                    </a:p>
                  </a:txBody>
                  <a:tcPr marT="45725" marB="45725" marR="91450" marL="91450"/>
                </a:tc>
                <a:tc>
                  <a:txBody>
                    <a:bodyPr/>
                    <a:lstStyle/>
                    <a:p>
                      <a:pPr indent="0" lvl="0" marL="0" marR="0" rtl="0" algn="l">
                        <a:spcBef>
                          <a:spcPts val="0"/>
                        </a:spcBef>
                        <a:spcAft>
                          <a:spcPts val="0"/>
                        </a:spcAft>
                        <a:buNone/>
                      </a:pPr>
                      <a:r>
                        <a:rPr lang="en-US" sz="1800"/>
                        <a:t>5</a:t>
                      </a:r>
                      <a:endParaRPr/>
                    </a:p>
                  </a:txBody>
                  <a:tcPr marT="45725" marB="45725" marR="91450" marL="91450"/>
                </a:tc>
              </a:tr>
              <a:tr h="370850">
                <a:tc>
                  <a:txBody>
                    <a:bodyPr/>
                    <a:lstStyle/>
                    <a:p>
                      <a:pPr indent="0" lvl="0" marL="0" marR="0" rtl="0" algn="l">
                        <a:spcBef>
                          <a:spcPts val="0"/>
                        </a:spcBef>
                        <a:spcAft>
                          <a:spcPts val="0"/>
                        </a:spcAft>
                        <a:buNone/>
                      </a:pPr>
                      <a:r>
                        <a:rPr lang="en-US" sz="1800"/>
                        <a:t>72-82</a:t>
                      </a:r>
                      <a:endParaRPr/>
                    </a:p>
                  </a:txBody>
                  <a:tcPr marT="45725" marB="45725" marR="91450" marL="91450"/>
                </a:tc>
                <a:tc>
                  <a:txBody>
                    <a:bodyPr/>
                    <a:lstStyle/>
                    <a:p>
                      <a:pPr indent="0" lvl="0" marL="0" marR="0" rtl="0" algn="l">
                        <a:spcBef>
                          <a:spcPts val="0"/>
                        </a:spcBef>
                        <a:spcAft>
                          <a:spcPts val="0"/>
                        </a:spcAft>
                        <a:buNone/>
                      </a:pPr>
                      <a:r>
                        <a:rPr lang="en-US" sz="1800"/>
                        <a:t>8</a:t>
                      </a:r>
                      <a:endParaRPr/>
                    </a:p>
                  </a:txBody>
                  <a:tcPr marT="45725" marB="45725" marR="91450" marL="91450"/>
                </a:tc>
              </a:tr>
              <a:tr h="370850">
                <a:tc>
                  <a:txBody>
                    <a:bodyPr/>
                    <a:lstStyle/>
                    <a:p>
                      <a:pPr indent="0" lvl="0" marL="0" marR="0" rtl="0" algn="l">
                        <a:spcBef>
                          <a:spcPts val="0"/>
                        </a:spcBef>
                        <a:spcAft>
                          <a:spcPts val="0"/>
                        </a:spcAft>
                        <a:buNone/>
                      </a:pPr>
                      <a:r>
                        <a:rPr lang="en-US" sz="1800"/>
                        <a:t>82-92</a:t>
                      </a:r>
                      <a:endParaRPr/>
                    </a:p>
                  </a:txBody>
                  <a:tcPr marT="45725" marB="45725" marR="91450" marL="91450"/>
                </a:tc>
                <a:tc>
                  <a:txBody>
                    <a:bodyPr/>
                    <a:lstStyle/>
                    <a:p>
                      <a:pPr indent="0" lvl="0" marL="0" marR="0" rtl="0" algn="l">
                        <a:spcBef>
                          <a:spcPts val="0"/>
                        </a:spcBef>
                        <a:spcAft>
                          <a:spcPts val="0"/>
                        </a:spcAft>
                        <a:buNone/>
                      </a:pPr>
                      <a:r>
                        <a:rPr lang="en-US" sz="1800"/>
                        <a:t>4</a:t>
                      </a:r>
                      <a:endParaRPr/>
                    </a:p>
                  </a:txBody>
                  <a:tcPr marT="45725" marB="45725" marR="91450" marL="91450"/>
                </a:tc>
              </a:tr>
              <a:tr h="370850">
                <a:tc>
                  <a:txBody>
                    <a:bodyPr/>
                    <a:lstStyle/>
                    <a:p>
                      <a:pPr indent="0" lvl="0" marL="0" marR="0" rtl="0" algn="l">
                        <a:spcBef>
                          <a:spcPts val="0"/>
                        </a:spcBef>
                        <a:spcAft>
                          <a:spcPts val="0"/>
                        </a:spcAft>
                        <a:buNone/>
                      </a:pPr>
                      <a:r>
                        <a:rPr lang="en-US" sz="1800"/>
                        <a:t>Total</a:t>
                      </a:r>
                      <a:endParaRPr/>
                    </a:p>
                  </a:txBody>
                  <a:tcPr marT="45725" marB="45725" marR="91450" marL="91450"/>
                </a:tc>
                <a:tc>
                  <a:txBody>
                    <a:bodyPr/>
                    <a:lstStyle/>
                    <a:p>
                      <a:pPr indent="0" lvl="0" marL="0" marR="0" rtl="0" algn="l">
                        <a:spcBef>
                          <a:spcPts val="0"/>
                        </a:spcBef>
                        <a:spcAft>
                          <a:spcPts val="0"/>
                        </a:spcAft>
                        <a:buNone/>
                      </a:pPr>
                      <a:r>
                        <a:rPr lang="en-US" sz="1800"/>
                        <a:t>52</a:t>
                      </a:r>
                      <a:endParaRPr/>
                    </a:p>
                  </a:txBody>
                  <a:tcPr marT="45725" marB="45725" marR="91450" marL="91450"/>
                </a:tc>
              </a:tr>
            </a:tbl>
          </a:graphicData>
        </a:graphic>
      </p:graphicFrame>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7" name="Shape 567"/>
        <p:cNvGrpSpPr/>
        <p:nvPr/>
      </p:nvGrpSpPr>
      <p:grpSpPr>
        <a:xfrm>
          <a:off x="0" y="0"/>
          <a:ext cx="0" cy="0"/>
          <a:chOff x="0" y="0"/>
          <a:chExt cx="0" cy="0"/>
        </a:xfrm>
      </p:grpSpPr>
      <p:sp>
        <p:nvSpPr>
          <p:cNvPr id="568" name="Google Shape;568;p6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u="sng"/>
              <a:t>Graphical Representation by</a:t>
            </a:r>
            <a:endParaRPr/>
          </a:p>
        </p:txBody>
      </p:sp>
      <p:sp>
        <p:nvSpPr>
          <p:cNvPr id="569" name="Google Shape;569;p6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Line Diagram</a:t>
            </a:r>
            <a:endParaRPr/>
          </a:p>
          <a:p>
            <a:pPr indent="-342900" lvl="0" marL="342900" rtl="0" algn="l">
              <a:spcBef>
                <a:spcPts val="640"/>
              </a:spcBef>
              <a:spcAft>
                <a:spcPts val="0"/>
              </a:spcAft>
              <a:buClr>
                <a:schemeClr val="dk1"/>
              </a:buClr>
              <a:buSzPts val="3200"/>
              <a:buChar char="•"/>
            </a:pPr>
            <a:r>
              <a:rPr lang="en-US"/>
              <a:t>Bar Diagram</a:t>
            </a:r>
            <a:endParaRPr/>
          </a:p>
          <a:p>
            <a:pPr indent="-342900" lvl="0" marL="342900" rtl="0" algn="l">
              <a:spcBef>
                <a:spcPts val="640"/>
              </a:spcBef>
              <a:spcAft>
                <a:spcPts val="0"/>
              </a:spcAft>
              <a:buClr>
                <a:schemeClr val="dk1"/>
              </a:buClr>
              <a:buSzPts val="3200"/>
              <a:buChar char="•"/>
            </a:pPr>
            <a:r>
              <a:rPr lang="en-US"/>
              <a:t>Pie Chart</a:t>
            </a:r>
            <a:endParaRPr/>
          </a:p>
          <a:p>
            <a:pPr indent="-342900" lvl="0" marL="342900" rtl="0" algn="l">
              <a:spcBef>
                <a:spcPts val="640"/>
              </a:spcBef>
              <a:spcAft>
                <a:spcPts val="0"/>
              </a:spcAft>
              <a:buClr>
                <a:schemeClr val="dk1"/>
              </a:buClr>
              <a:buSzPts val="3200"/>
              <a:buChar char="•"/>
            </a:pPr>
            <a:r>
              <a:rPr lang="en-US"/>
              <a:t>Histogram</a:t>
            </a:r>
            <a:endParaRPr/>
          </a:p>
          <a:p>
            <a:pPr indent="-342900" lvl="0" marL="342900" rtl="0" algn="l">
              <a:spcBef>
                <a:spcPts val="640"/>
              </a:spcBef>
              <a:spcAft>
                <a:spcPts val="0"/>
              </a:spcAft>
              <a:buClr>
                <a:schemeClr val="dk1"/>
              </a:buClr>
              <a:buSzPts val="3200"/>
              <a:buChar char="•"/>
            </a:pPr>
            <a:r>
              <a:rPr lang="en-US"/>
              <a:t>Frequency Polygon</a:t>
            </a:r>
            <a:endParaRPr/>
          </a:p>
          <a:p>
            <a:pPr indent="-342900" lvl="0" marL="342900" rtl="0" algn="l">
              <a:spcBef>
                <a:spcPts val="640"/>
              </a:spcBef>
              <a:spcAft>
                <a:spcPts val="0"/>
              </a:spcAft>
              <a:buClr>
                <a:schemeClr val="dk1"/>
              </a:buClr>
              <a:buSzPts val="3200"/>
              <a:buChar char="•"/>
            </a:pPr>
            <a:r>
              <a:rPr lang="en-US"/>
              <a:t>Cumulative Distribution Curve </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3" name="Shape 573"/>
        <p:cNvGrpSpPr/>
        <p:nvPr/>
      </p:nvGrpSpPr>
      <p:grpSpPr>
        <a:xfrm>
          <a:off x="0" y="0"/>
          <a:ext cx="0" cy="0"/>
          <a:chOff x="0" y="0"/>
          <a:chExt cx="0" cy="0"/>
        </a:xfrm>
      </p:grpSpPr>
      <p:sp>
        <p:nvSpPr>
          <p:cNvPr id="574" name="Google Shape;574;p6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u="sng"/>
              <a:t>Line Diagram</a:t>
            </a:r>
            <a:endParaRPr/>
          </a:p>
        </p:txBody>
      </p:sp>
      <p:sp>
        <p:nvSpPr>
          <p:cNvPr id="575" name="Google Shape;575;p6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2200"/>
              <a:buNone/>
            </a:pPr>
            <a:r>
              <a:rPr lang="en-US" sz="2200"/>
              <a:t>It is the simplest of all diagrams. Line graphs are simple mathematical graphs that are drawn on the graph paper by plotting the data concerning one variable on the horizontal axis as x-axis and other on the vertical axis i.e y-axis.</a:t>
            </a:r>
            <a:endParaRPr/>
          </a:p>
          <a:p>
            <a:pPr indent="0" lvl="0" marL="0" rtl="0" algn="l">
              <a:spcBef>
                <a:spcPts val="440"/>
              </a:spcBef>
              <a:spcAft>
                <a:spcPts val="0"/>
              </a:spcAft>
              <a:buClr>
                <a:schemeClr val="dk1"/>
              </a:buClr>
              <a:buSzPts val="2200"/>
              <a:buNone/>
            </a:pPr>
            <a:r>
              <a:rPr lang="en-US" sz="2200"/>
              <a:t>Q1. The following data show the number of child birth to 100 families in a hospital in one year . Draw a line diagram:</a:t>
            </a:r>
            <a:endParaRPr/>
          </a:p>
          <a:p>
            <a:pPr indent="0" lvl="0" marL="0" rtl="0" algn="l">
              <a:spcBef>
                <a:spcPts val="640"/>
              </a:spcBef>
              <a:spcAft>
                <a:spcPts val="0"/>
              </a:spcAft>
              <a:buClr>
                <a:schemeClr val="dk1"/>
              </a:buClr>
              <a:buSzPts val="3200"/>
              <a:buNone/>
            </a:pPr>
            <a:r>
              <a:t/>
            </a:r>
            <a:endParaRPr/>
          </a:p>
        </p:txBody>
      </p:sp>
      <p:graphicFrame>
        <p:nvGraphicFramePr>
          <p:cNvPr id="576" name="Google Shape;576;p64"/>
          <p:cNvGraphicFramePr/>
          <p:nvPr/>
        </p:nvGraphicFramePr>
        <p:xfrm>
          <a:off x="533400" y="4114800"/>
          <a:ext cx="3000000" cy="3000000"/>
        </p:xfrm>
        <a:graphic>
          <a:graphicData uri="http://schemas.openxmlformats.org/drawingml/2006/table">
            <a:tbl>
              <a:tblPr bandRow="1" firstRow="1">
                <a:noFill/>
                <a:tableStyleId>{AC2E960A-9AD3-4963-B363-FDF9946046D3}</a:tableStyleId>
              </a:tblPr>
              <a:tblGrid>
                <a:gridCol w="1143000"/>
                <a:gridCol w="533400"/>
                <a:gridCol w="586750"/>
                <a:gridCol w="754375"/>
                <a:gridCol w="754375"/>
                <a:gridCol w="754375"/>
                <a:gridCol w="754375"/>
                <a:gridCol w="754375"/>
                <a:gridCol w="754375"/>
              </a:tblGrid>
              <a:tr h="370850">
                <a:tc>
                  <a:txBody>
                    <a:bodyPr/>
                    <a:lstStyle/>
                    <a:p>
                      <a:pPr indent="0" lvl="0" marL="0" marR="0" rtl="0" algn="l">
                        <a:spcBef>
                          <a:spcPts val="0"/>
                        </a:spcBef>
                        <a:spcAft>
                          <a:spcPts val="0"/>
                        </a:spcAft>
                        <a:buNone/>
                      </a:pPr>
                      <a:r>
                        <a:rPr lang="en-US" sz="1800"/>
                        <a:t>No. of children</a:t>
                      </a:r>
                      <a:endParaRPr/>
                    </a:p>
                  </a:txBody>
                  <a:tcPr marT="45725" marB="45725" marR="91450" marL="91450"/>
                </a:tc>
                <a:tc>
                  <a:txBody>
                    <a:bodyPr/>
                    <a:lstStyle/>
                    <a:p>
                      <a:pPr indent="0" lvl="0" marL="0" marR="0" rtl="0" algn="l">
                        <a:spcBef>
                          <a:spcPts val="0"/>
                        </a:spcBef>
                        <a:spcAft>
                          <a:spcPts val="0"/>
                        </a:spcAft>
                        <a:buNone/>
                      </a:pPr>
                      <a:r>
                        <a:rPr lang="en-US" sz="1800"/>
                        <a:t>1</a:t>
                      </a:r>
                      <a:endParaRPr/>
                    </a:p>
                  </a:txBody>
                  <a:tcPr marT="45725" marB="45725" marR="91450" marL="91450"/>
                </a:tc>
                <a:tc>
                  <a:txBody>
                    <a:bodyPr/>
                    <a:lstStyle/>
                    <a:p>
                      <a:pPr indent="0" lvl="0" marL="0" marR="0" rtl="0" algn="l">
                        <a:spcBef>
                          <a:spcPts val="0"/>
                        </a:spcBef>
                        <a:spcAft>
                          <a:spcPts val="0"/>
                        </a:spcAft>
                        <a:buNone/>
                      </a:pPr>
                      <a:r>
                        <a:rPr lang="en-US" sz="1800"/>
                        <a:t>2</a:t>
                      </a:r>
                      <a:endParaRPr/>
                    </a:p>
                  </a:txBody>
                  <a:tcPr marT="45725" marB="45725" marR="91450" marL="91450"/>
                </a:tc>
                <a:tc>
                  <a:txBody>
                    <a:bodyPr/>
                    <a:lstStyle/>
                    <a:p>
                      <a:pPr indent="0" lvl="0" marL="0" marR="0" rtl="0" algn="l">
                        <a:spcBef>
                          <a:spcPts val="0"/>
                        </a:spcBef>
                        <a:spcAft>
                          <a:spcPts val="0"/>
                        </a:spcAft>
                        <a:buNone/>
                      </a:pPr>
                      <a:r>
                        <a:rPr lang="en-US" sz="1800"/>
                        <a:t>3</a:t>
                      </a:r>
                      <a:endParaRPr/>
                    </a:p>
                  </a:txBody>
                  <a:tcPr marT="45725" marB="45725" marR="91450" marL="91450"/>
                </a:tc>
                <a:tc>
                  <a:txBody>
                    <a:bodyPr/>
                    <a:lstStyle/>
                    <a:p>
                      <a:pPr indent="0" lvl="0" marL="0" marR="0" rtl="0" algn="l">
                        <a:spcBef>
                          <a:spcPts val="0"/>
                        </a:spcBef>
                        <a:spcAft>
                          <a:spcPts val="0"/>
                        </a:spcAft>
                        <a:buNone/>
                      </a:pPr>
                      <a:r>
                        <a:rPr lang="en-US" sz="1800"/>
                        <a:t>4</a:t>
                      </a:r>
                      <a:endParaRPr/>
                    </a:p>
                  </a:txBody>
                  <a:tcPr marT="45725" marB="45725" marR="91450" marL="91450"/>
                </a:tc>
                <a:tc>
                  <a:txBody>
                    <a:bodyPr/>
                    <a:lstStyle/>
                    <a:p>
                      <a:pPr indent="0" lvl="0" marL="0" marR="0" rtl="0" algn="l">
                        <a:spcBef>
                          <a:spcPts val="0"/>
                        </a:spcBef>
                        <a:spcAft>
                          <a:spcPts val="0"/>
                        </a:spcAft>
                        <a:buNone/>
                      </a:pPr>
                      <a:r>
                        <a:rPr lang="en-US" sz="1800"/>
                        <a:t>5</a:t>
                      </a:r>
                      <a:endParaRPr/>
                    </a:p>
                  </a:txBody>
                  <a:tcPr marT="45725" marB="45725" marR="91450" marL="91450"/>
                </a:tc>
                <a:tc>
                  <a:txBody>
                    <a:bodyPr/>
                    <a:lstStyle/>
                    <a:p>
                      <a:pPr indent="0" lvl="0" marL="0" marR="0" rtl="0" algn="l">
                        <a:spcBef>
                          <a:spcPts val="0"/>
                        </a:spcBef>
                        <a:spcAft>
                          <a:spcPts val="0"/>
                        </a:spcAft>
                        <a:buNone/>
                      </a:pPr>
                      <a:r>
                        <a:rPr lang="en-US" sz="1800"/>
                        <a:t>6</a:t>
                      </a:r>
                      <a:endParaRPr/>
                    </a:p>
                  </a:txBody>
                  <a:tcPr marT="45725" marB="45725" marR="91450" marL="91450"/>
                </a:tc>
                <a:tc>
                  <a:txBody>
                    <a:bodyPr/>
                    <a:lstStyle/>
                    <a:p>
                      <a:pPr indent="0" lvl="0" marL="0" marR="0" rtl="0" algn="l">
                        <a:spcBef>
                          <a:spcPts val="0"/>
                        </a:spcBef>
                        <a:spcAft>
                          <a:spcPts val="0"/>
                        </a:spcAft>
                        <a:buNone/>
                      </a:pPr>
                      <a:r>
                        <a:rPr lang="en-US" sz="1800"/>
                        <a:t>7</a:t>
                      </a:r>
                      <a:endParaRPr/>
                    </a:p>
                  </a:txBody>
                  <a:tcPr marT="45725" marB="45725" marR="91450" marL="91450"/>
                </a:tc>
                <a:tc>
                  <a:txBody>
                    <a:bodyPr/>
                    <a:lstStyle/>
                    <a:p>
                      <a:pPr indent="0" lvl="0" marL="0" marR="0" rtl="0" algn="l">
                        <a:spcBef>
                          <a:spcPts val="0"/>
                        </a:spcBef>
                        <a:spcAft>
                          <a:spcPts val="0"/>
                        </a:spcAft>
                        <a:buNone/>
                      </a:pPr>
                      <a:r>
                        <a:rPr lang="en-US" sz="1800"/>
                        <a:t>8</a:t>
                      </a:r>
                      <a:endParaRPr/>
                    </a:p>
                  </a:txBody>
                  <a:tcPr marT="45725" marB="45725" marR="91450" marL="91450"/>
                </a:tc>
              </a:tr>
              <a:tr h="370850">
                <a:tc>
                  <a:txBody>
                    <a:bodyPr/>
                    <a:lstStyle/>
                    <a:p>
                      <a:pPr indent="0" lvl="0" marL="0" marR="0" rtl="0" algn="l">
                        <a:spcBef>
                          <a:spcPts val="0"/>
                        </a:spcBef>
                        <a:spcAft>
                          <a:spcPts val="0"/>
                        </a:spcAft>
                        <a:buNone/>
                      </a:pPr>
                      <a:r>
                        <a:rPr lang="en-US" sz="1800"/>
                        <a:t>No. of Families</a:t>
                      </a:r>
                      <a:endParaRPr/>
                    </a:p>
                  </a:txBody>
                  <a:tcPr marT="45725" marB="45725" marR="91450" marL="91450"/>
                </a:tc>
                <a:tc>
                  <a:txBody>
                    <a:bodyPr/>
                    <a:lstStyle/>
                    <a:p>
                      <a:pPr indent="0" lvl="0" marL="0" marR="0" rtl="0" algn="l">
                        <a:spcBef>
                          <a:spcPts val="0"/>
                        </a:spcBef>
                        <a:spcAft>
                          <a:spcPts val="0"/>
                        </a:spcAft>
                        <a:buNone/>
                      </a:pPr>
                      <a:r>
                        <a:rPr lang="en-US" sz="1800"/>
                        <a:t>2</a:t>
                      </a:r>
                      <a:endParaRPr/>
                    </a:p>
                  </a:txBody>
                  <a:tcPr marT="45725" marB="45725" marR="91450" marL="91450"/>
                </a:tc>
                <a:tc>
                  <a:txBody>
                    <a:bodyPr/>
                    <a:lstStyle/>
                    <a:p>
                      <a:pPr indent="0" lvl="0" marL="0" marR="0" rtl="0" algn="l">
                        <a:spcBef>
                          <a:spcPts val="0"/>
                        </a:spcBef>
                        <a:spcAft>
                          <a:spcPts val="0"/>
                        </a:spcAft>
                        <a:buNone/>
                      </a:pPr>
                      <a:r>
                        <a:rPr lang="en-US" sz="1800"/>
                        <a:t>18</a:t>
                      </a:r>
                      <a:endParaRPr/>
                    </a:p>
                  </a:txBody>
                  <a:tcPr marT="45725" marB="45725" marR="91450" marL="91450"/>
                </a:tc>
                <a:tc>
                  <a:txBody>
                    <a:bodyPr/>
                    <a:lstStyle/>
                    <a:p>
                      <a:pPr indent="0" lvl="0" marL="0" marR="0" rtl="0" algn="l">
                        <a:spcBef>
                          <a:spcPts val="0"/>
                        </a:spcBef>
                        <a:spcAft>
                          <a:spcPts val="0"/>
                        </a:spcAft>
                        <a:buNone/>
                      </a:pPr>
                      <a:r>
                        <a:rPr lang="en-US" sz="1800"/>
                        <a:t>15</a:t>
                      </a:r>
                      <a:endParaRPr/>
                    </a:p>
                  </a:txBody>
                  <a:tcPr marT="45725" marB="45725" marR="91450" marL="91450"/>
                </a:tc>
                <a:tc>
                  <a:txBody>
                    <a:bodyPr/>
                    <a:lstStyle/>
                    <a:p>
                      <a:pPr indent="0" lvl="0" marL="0" marR="0" rtl="0" algn="l">
                        <a:spcBef>
                          <a:spcPts val="0"/>
                        </a:spcBef>
                        <a:spcAft>
                          <a:spcPts val="0"/>
                        </a:spcAft>
                        <a:buNone/>
                      </a:pPr>
                      <a:r>
                        <a:rPr lang="en-US" sz="1800"/>
                        <a:t>10</a:t>
                      </a:r>
                      <a:endParaRPr/>
                    </a:p>
                  </a:txBody>
                  <a:tcPr marT="45725" marB="45725" marR="91450" marL="91450"/>
                </a:tc>
                <a:tc>
                  <a:txBody>
                    <a:bodyPr/>
                    <a:lstStyle/>
                    <a:p>
                      <a:pPr indent="0" lvl="0" marL="0" marR="0" rtl="0" algn="l">
                        <a:spcBef>
                          <a:spcPts val="0"/>
                        </a:spcBef>
                        <a:spcAft>
                          <a:spcPts val="0"/>
                        </a:spcAft>
                        <a:buNone/>
                      </a:pPr>
                      <a:r>
                        <a:rPr lang="en-US" sz="1800"/>
                        <a:t>13</a:t>
                      </a:r>
                      <a:endParaRPr/>
                    </a:p>
                  </a:txBody>
                  <a:tcPr marT="45725" marB="45725" marR="91450" marL="91450"/>
                </a:tc>
                <a:tc>
                  <a:txBody>
                    <a:bodyPr/>
                    <a:lstStyle/>
                    <a:p>
                      <a:pPr indent="0" lvl="0" marL="0" marR="0" rtl="0" algn="l">
                        <a:spcBef>
                          <a:spcPts val="0"/>
                        </a:spcBef>
                        <a:spcAft>
                          <a:spcPts val="0"/>
                        </a:spcAft>
                        <a:buNone/>
                      </a:pPr>
                      <a:r>
                        <a:rPr lang="en-US" sz="1800"/>
                        <a:t>22</a:t>
                      </a:r>
                      <a:endParaRPr/>
                    </a:p>
                  </a:txBody>
                  <a:tcPr marT="45725" marB="45725" marR="91450" marL="91450"/>
                </a:tc>
                <a:tc>
                  <a:txBody>
                    <a:bodyPr/>
                    <a:lstStyle/>
                    <a:p>
                      <a:pPr indent="0" lvl="0" marL="0" marR="0" rtl="0" algn="l">
                        <a:spcBef>
                          <a:spcPts val="0"/>
                        </a:spcBef>
                        <a:spcAft>
                          <a:spcPts val="0"/>
                        </a:spcAft>
                        <a:buNone/>
                      </a:pPr>
                      <a:r>
                        <a:rPr lang="en-US" sz="1800"/>
                        <a:t>9</a:t>
                      </a:r>
                      <a:endParaRPr/>
                    </a:p>
                  </a:txBody>
                  <a:tcPr marT="45725" marB="45725" marR="91450" marL="91450"/>
                </a:tc>
                <a:tc>
                  <a:txBody>
                    <a:bodyPr/>
                    <a:lstStyle/>
                    <a:p>
                      <a:pPr indent="0" lvl="0" marL="0" marR="0" rtl="0" algn="l">
                        <a:spcBef>
                          <a:spcPts val="0"/>
                        </a:spcBef>
                        <a:spcAft>
                          <a:spcPts val="0"/>
                        </a:spcAft>
                        <a:buNone/>
                      </a:pPr>
                      <a:r>
                        <a:rPr lang="en-US" sz="1800"/>
                        <a:t>11</a:t>
                      </a:r>
                      <a:endParaRPr/>
                    </a:p>
                  </a:txBody>
                  <a:tcPr marT="45725" marB="45725" marR="91450" marL="91450"/>
                </a:tc>
              </a:tr>
            </a:tbl>
          </a:graphicData>
        </a:graphic>
      </p:graphicFrame>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1" name="Shape 581"/>
        <p:cNvGrpSpPr/>
        <p:nvPr/>
      </p:nvGrpSpPr>
      <p:grpSpPr>
        <a:xfrm>
          <a:off x="0" y="0"/>
          <a:ext cx="0" cy="0"/>
          <a:chOff x="0" y="0"/>
          <a:chExt cx="0" cy="0"/>
        </a:xfrm>
      </p:grpSpPr>
      <p:sp>
        <p:nvSpPr>
          <p:cNvPr id="582" name="Google Shape;582;p6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Times New Roman"/>
              <a:buNone/>
            </a:pPr>
            <a:r>
              <a:rPr lang="en-US" u="sng">
                <a:latin typeface="Times New Roman"/>
                <a:ea typeface="Times New Roman"/>
                <a:cs typeface="Times New Roman"/>
                <a:sym typeface="Times New Roman"/>
              </a:rPr>
              <a:t>Bar Charts</a:t>
            </a:r>
            <a:endParaRPr/>
          </a:p>
        </p:txBody>
      </p:sp>
      <p:grpSp>
        <p:nvGrpSpPr>
          <p:cNvPr id="583" name="Google Shape;583;p65"/>
          <p:cNvGrpSpPr/>
          <p:nvPr/>
        </p:nvGrpSpPr>
        <p:grpSpPr>
          <a:xfrm>
            <a:off x="381001" y="1987550"/>
            <a:ext cx="7958138" cy="1898650"/>
            <a:chOff x="816864" y="2194560"/>
            <a:chExt cx="7400544" cy="1207008"/>
          </a:xfrm>
        </p:grpSpPr>
        <p:sp>
          <p:nvSpPr>
            <p:cNvPr id="584" name="Google Shape;584;p65"/>
            <p:cNvSpPr/>
            <p:nvPr/>
          </p:nvSpPr>
          <p:spPr>
            <a:xfrm>
              <a:off x="816864" y="2194560"/>
              <a:ext cx="7156082" cy="1207008"/>
            </a:xfrm>
            <a:prstGeom prst="roundRect">
              <a:avLst>
                <a:gd fmla="val 16667" name="adj"/>
              </a:avLst>
            </a:prstGeom>
            <a:gradFill>
              <a:gsLst>
                <a:gs pos="0">
                  <a:srgbClr val="FFBB82"/>
                </a:gs>
                <a:gs pos="35000">
                  <a:srgbClr val="FFCFA8"/>
                </a:gs>
                <a:gs pos="100000">
                  <a:srgbClr val="FFEBD9"/>
                </a:gs>
              </a:gsLst>
              <a:lin ang="16200000" scaled="0"/>
            </a:gradFill>
            <a:ln cap="flat" cmpd="sng" w="9525">
              <a:solidFill>
                <a:srgbClr val="F5913F"/>
              </a:solidFill>
              <a:prstDash val="solid"/>
              <a:round/>
              <a:headEnd len="sm" w="sm" type="none"/>
              <a:tailEnd len="sm" w="sm" type="none"/>
            </a:ln>
            <a:effectLst>
              <a:outerShdw blurRad="40000" rotWithShape="0" dir="5400000" dist="20000">
                <a:srgbClr val="000000">
                  <a:alpha val="37647"/>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585" name="Google Shape;585;p65"/>
            <p:cNvSpPr/>
            <p:nvPr/>
          </p:nvSpPr>
          <p:spPr>
            <a:xfrm>
              <a:off x="1140697" y="2300968"/>
              <a:ext cx="7076711" cy="9227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BAR CHART A graph in which the classes are reported on the horizontal axis  and the class frequencies on the vertical axis. The class frequencies are proportional to the heights of the bars.</a:t>
              </a:r>
              <a:endParaRPr/>
            </a:p>
          </p:txBody>
        </p:sp>
      </p:grpSp>
    </p:spTree>
  </p:cSld>
  <p:clrMapOvr>
    <a:masterClrMapping/>
  </p:clrMapOvr>
  <p:transition>
    <p:wipe dir="r"/>
  </p:transition>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9" name="Shape 589"/>
        <p:cNvGrpSpPr/>
        <p:nvPr/>
      </p:nvGrpSpPr>
      <p:grpSpPr>
        <a:xfrm>
          <a:off x="0" y="0"/>
          <a:ext cx="0" cy="0"/>
          <a:chOff x="0" y="0"/>
          <a:chExt cx="0" cy="0"/>
        </a:xfrm>
      </p:grpSpPr>
      <p:sp>
        <p:nvSpPr>
          <p:cNvPr id="590" name="Google Shape;590;p6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u="sng"/>
              <a:t>Simple Bar Diagram</a:t>
            </a:r>
            <a:endParaRPr/>
          </a:p>
        </p:txBody>
      </p:sp>
      <p:sp>
        <p:nvSpPr>
          <p:cNvPr id="591" name="Google Shape;591;p6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3200"/>
              <a:buNone/>
            </a:pPr>
            <a:r>
              <a:rPr lang="en-US"/>
              <a:t>Q1. Draw a bar diagram of the procurement of rice (in tons) in an Indian state.</a:t>
            </a:r>
            <a:endParaRPr/>
          </a:p>
          <a:p>
            <a:pPr indent="0" lvl="0" marL="0" rtl="0" algn="l">
              <a:spcBef>
                <a:spcPts val="640"/>
              </a:spcBef>
              <a:spcAft>
                <a:spcPts val="0"/>
              </a:spcAft>
              <a:buClr>
                <a:schemeClr val="dk1"/>
              </a:buClr>
              <a:buSzPts val="3200"/>
              <a:buNone/>
            </a:pPr>
            <a:r>
              <a:t/>
            </a:r>
            <a:endParaRPr/>
          </a:p>
        </p:txBody>
      </p:sp>
      <p:graphicFrame>
        <p:nvGraphicFramePr>
          <p:cNvPr id="592" name="Google Shape;592;p66"/>
          <p:cNvGraphicFramePr/>
          <p:nvPr/>
        </p:nvGraphicFramePr>
        <p:xfrm>
          <a:off x="609600" y="2971800"/>
          <a:ext cx="3000000" cy="3000000"/>
        </p:xfrm>
        <a:graphic>
          <a:graphicData uri="http://schemas.openxmlformats.org/drawingml/2006/table">
            <a:tbl>
              <a:tblPr bandRow="1" firstRow="1">
                <a:noFill/>
                <a:tableStyleId>{AC2E960A-9AD3-4963-B363-FDF9946046D3}</a:tableStyleId>
              </a:tblPr>
              <a:tblGrid>
                <a:gridCol w="1034150"/>
                <a:gridCol w="1034150"/>
                <a:gridCol w="1034150"/>
                <a:gridCol w="1034150"/>
                <a:gridCol w="1034150"/>
                <a:gridCol w="1034150"/>
                <a:gridCol w="1034150"/>
              </a:tblGrid>
              <a:tr h="370850">
                <a:tc>
                  <a:txBody>
                    <a:bodyPr/>
                    <a:lstStyle/>
                    <a:p>
                      <a:pPr indent="0" lvl="0" marL="0" marR="0" rtl="0" algn="l">
                        <a:spcBef>
                          <a:spcPts val="0"/>
                        </a:spcBef>
                        <a:spcAft>
                          <a:spcPts val="0"/>
                        </a:spcAft>
                        <a:buNone/>
                      </a:pPr>
                      <a:r>
                        <a:rPr lang="en-US" sz="1800"/>
                        <a:t>Year </a:t>
                      </a:r>
                      <a:endParaRPr/>
                    </a:p>
                  </a:txBody>
                  <a:tcPr marT="45725" marB="45725" marR="91450" marL="91450"/>
                </a:tc>
                <a:tc>
                  <a:txBody>
                    <a:bodyPr/>
                    <a:lstStyle/>
                    <a:p>
                      <a:pPr indent="0" lvl="0" marL="0" marR="0" rtl="0" algn="l">
                        <a:spcBef>
                          <a:spcPts val="0"/>
                        </a:spcBef>
                        <a:spcAft>
                          <a:spcPts val="0"/>
                        </a:spcAft>
                        <a:buNone/>
                      </a:pPr>
                      <a:r>
                        <a:rPr lang="en-US" sz="1800"/>
                        <a:t>2010</a:t>
                      </a:r>
                      <a:endParaRPr/>
                    </a:p>
                  </a:txBody>
                  <a:tcPr marT="45725" marB="45725" marR="91450" marL="91450"/>
                </a:tc>
                <a:tc>
                  <a:txBody>
                    <a:bodyPr/>
                    <a:lstStyle/>
                    <a:p>
                      <a:pPr indent="0" lvl="0" marL="0" marR="0" rtl="0" algn="l">
                        <a:spcBef>
                          <a:spcPts val="0"/>
                        </a:spcBef>
                        <a:spcAft>
                          <a:spcPts val="0"/>
                        </a:spcAft>
                        <a:buNone/>
                      </a:pPr>
                      <a:r>
                        <a:rPr lang="en-US" sz="1800"/>
                        <a:t>2011</a:t>
                      </a:r>
                      <a:endParaRPr/>
                    </a:p>
                  </a:txBody>
                  <a:tcPr marT="45725" marB="45725" marR="91450" marL="91450"/>
                </a:tc>
                <a:tc>
                  <a:txBody>
                    <a:bodyPr/>
                    <a:lstStyle/>
                    <a:p>
                      <a:pPr indent="0" lvl="0" marL="0" marR="0" rtl="0" algn="l">
                        <a:spcBef>
                          <a:spcPts val="0"/>
                        </a:spcBef>
                        <a:spcAft>
                          <a:spcPts val="0"/>
                        </a:spcAft>
                        <a:buNone/>
                      </a:pPr>
                      <a:r>
                        <a:rPr lang="en-US" sz="1800"/>
                        <a:t>2012</a:t>
                      </a:r>
                      <a:endParaRPr/>
                    </a:p>
                  </a:txBody>
                  <a:tcPr marT="45725" marB="45725" marR="91450" marL="91450"/>
                </a:tc>
                <a:tc>
                  <a:txBody>
                    <a:bodyPr/>
                    <a:lstStyle/>
                    <a:p>
                      <a:pPr indent="0" lvl="0" marL="0" marR="0" rtl="0" algn="l">
                        <a:spcBef>
                          <a:spcPts val="0"/>
                        </a:spcBef>
                        <a:spcAft>
                          <a:spcPts val="0"/>
                        </a:spcAft>
                        <a:buNone/>
                      </a:pPr>
                      <a:r>
                        <a:rPr lang="en-US" sz="1800"/>
                        <a:t>2013</a:t>
                      </a:r>
                      <a:endParaRPr/>
                    </a:p>
                  </a:txBody>
                  <a:tcPr marT="45725" marB="45725" marR="91450" marL="91450"/>
                </a:tc>
                <a:tc>
                  <a:txBody>
                    <a:bodyPr/>
                    <a:lstStyle/>
                    <a:p>
                      <a:pPr indent="0" lvl="0" marL="0" marR="0" rtl="0" algn="l">
                        <a:spcBef>
                          <a:spcPts val="0"/>
                        </a:spcBef>
                        <a:spcAft>
                          <a:spcPts val="0"/>
                        </a:spcAft>
                        <a:buNone/>
                      </a:pPr>
                      <a:r>
                        <a:rPr lang="en-US" sz="1800"/>
                        <a:t>2014</a:t>
                      </a:r>
                      <a:endParaRPr/>
                    </a:p>
                  </a:txBody>
                  <a:tcPr marT="45725" marB="45725" marR="91450" marL="91450"/>
                </a:tc>
                <a:tc>
                  <a:txBody>
                    <a:bodyPr/>
                    <a:lstStyle/>
                    <a:p>
                      <a:pPr indent="0" lvl="0" marL="0" marR="0" rtl="0" algn="l">
                        <a:spcBef>
                          <a:spcPts val="0"/>
                        </a:spcBef>
                        <a:spcAft>
                          <a:spcPts val="0"/>
                        </a:spcAft>
                        <a:buNone/>
                      </a:pPr>
                      <a:r>
                        <a:rPr lang="en-US" sz="1800"/>
                        <a:t>2015</a:t>
                      </a:r>
                      <a:endParaRPr/>
                    </a:p>
                  </a:txBody>
                  <a:tcPr marT="45725" marB="45725" marR="91450" marL="91450"/>
                </a:tc>
              </a:tr>
              <a:tr h="370850">
                <a:tc>
                  <a:txBody>
                    <a:bodyPr/>
                    <a:lstStyle/>
                    <a:p>
                      <a:pPr indent="0" lvl="0" marL="0" marR="0" rtl="0" algn="l">
                        <a:spcBef>
                          <a:spcPts val="0"/>
                        </a:spcBef>
                        <a:spcAft>
                          <a:spcPts val="0"/>
                        </a:spcAft>
                        <a:buNone/>
                      </a:pPr>
                      <a:r>
                        <a:rPr lang="en-US" sz="1800"/>
                        <a:t>Rice in tons</a:t>
                      </a:r>
                      <a:endParaRPr/>
                    </a:p>
                  </a:txBody>
                  <a:tcPr marT="45725" marB="45725" marR="91450" marL="91450"/>
                </a:tc>
                <a:tc>
                  <a:txBody>
                    <a:bodyPr/>
                    <a:lstStyle/>
                    <a:p>
                      <a:pPr indent="0" lvl="0" marL="0" marR="0" rtl="0" algn="l">
                        <a:spcBef>
                          <a:spcPts val="0"/>
                        </a:spcBef>
                        <a:spcAft>
                          <a:spcPts val="0"/>
                        </a:spcAft>
                        <a:buNone/>
                      </a:pPr>
                      <a:r>
                        <a:rPr lang="en-US" sz="1800"/>
                        <a:t>4500</a:t>
                      </a:r>
                      <a:endParaRPr/>
                    </a:p>
                  </a:txBody>
                  <a:tcPr marT="45725" marB="45725" marR="91450" marL="91450"/>
                </a:tc>
                <a:tc>
                  <a:txBody>
                    <a:bodyPr/>
                    <a:lstStyle/>
                    <a:p>
                      <a:pPr indent="0" lvl="0" marL="0" marR="0" rtl="0" algn="l">
                        <a:spcBef>
                          <a:spcPts val="0"/>
                        </a:spcBef>
                        <a:spcAft>
                          <a:spcPts val="0"/>
                        </a:spcAft>
                        <a:buNone/>
                      </a:pPr>
                      <a:r>
                        <a:rPr lang="en-US" sz="1800"/>
                        <a:t>5700</a:t>
                      </a:r>
                      <a:endParaRPr/>
                    </a:p>
                  </a:txBody>
                  <a:tcPr marT="45725" marB="45725" marR="91450" marL="91450"/>
                </a:tc>
                <a:tc>
                  <a:txBody>
                    <a:bodyPr/>
                    <a:lstStyle/>
                    <a:p>
                      <a:pPr indent="0" lvl="0" marL="0" marR="0" rtl="0" algn="l">
                        <a:spcBef>
                          <a:spcPts val="0"/>
                        </a:spcBef>
                        <a:spcAft>
                          <a:spcPts val="0"/>
                        </a:spcAft>
                        <a:buNone/>
                      </a:pPr>
                      <a:r>
                        <a:rPr lang="en-US" sz="1800"/>
                        <a:t>6100</a:t>
                      </a:r>
                      <a:endParaRPr/>
                    </a:p>
                  </a:txBody>
                  <a:tcPr marT="45725" marB="45725" marR="91450" marL="91450"/>
                </a:tc>
                <a:tc>
                  <a:txBody>
                    <a:bodyPr/>
                    <a:lstStyle/>
                    <a:p>
                      <a:pPr indent="0" lvl="0" marL="0" marR="0" rtl="0" algn="l">
                        <a:spcBef>
                          <a:spcPts val="0"/>
                        </a:spcBef>
                        <a:spcAft>
                          <a:spcPts val="0"/>
                        </a:spcAft>
                        <a:buNone/>
                      </a:pPr>
                      <a:r>
                        <a:rPr lang="en-US" sz="1800"/>
                        <a:t>6500</a:t>
                      </a:r>
                      <a:endParaRPr/>
                    </a:p>
                  </a:txBody>
                  <a:tcPr marT="45725" marB="45725" marR="91450" marL="91450"/>
                </a:tc>
                <a:tc>
                  <a:txBody>
                    <a:bodyPr/>
                    <a:lstStyle/>
                    <a:p>
                      <a:pPr indent="0" lvl="0" marL="0" marR="0" rtl="0" algn="l">
                        <a:spcBef>
                          <a:spcPts val="0"/>
                        </a:spcBef>
                        <a:spcAft>
                          <a:spcPts val="0"/>
                        </a:spcAft>
                        <a:buNone/>
                      </a:pPr>
                      <a:r>
                        <a:rPr lang="en-US" sz="1800"/>
                        <a:t>4300</a:t>
                      </a:r>
                      <a:endParaRPr/>
                    </a:p>
                  </a:txBody>
                  <a:tcPr marT="45725" marB="45725" marR="91450" marL="91450"/>
                </a:tc>
                <a:tc>
                  <a:txBody>
                    <a:bodyPr/>
                    <a:lstStyle/>
                    <a:p>
                      <a:pPr indent="0" lvl="0" marL="0" marR="0" rtl="0" algn="l">
                        <a:spcBef>
                          <a:spcPts val="0"/>
                        </a:spcBef>
                        <a:spcAft>
                          <a:spcPts val="0"/>
                        </a:spcAft>
                        <a:buNone/>
                      </a:pPr>
                      <a:r>
                        <a:rPr lang="en-US" sz="1800"/>
                        <a:t>7800</a:t>
                      </a:r>
                      <a:endParaRPr/>
                    </a:p>
                  </a:txBody>
                  <a:tcPr marT="45725" marB="45725" marR="91450" marL="91450"/>
                </a:tc>
              </a:tr>
            </a:tbl>
          </a:graphicData>
        </a:graphic>
      </p:graphicFrame>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6" name="Shape 596"/>
        <p:cNvGrpSpPr/>
        <p:nvPr/>
      </p:nvGrpSpPr>
      <p:grpSpPr>
        <a:xfrm>
          <a:off x="0" y="0"/>
          <a:ext cx="0" cy="0"/>
          <a:chOff x="0" y="0"/>
          <a:chExt cx="0" cy="0"/>
        </a:xfrm>
      </p:grpSpPr>
      <p:sp>
        <p:nvSpPr>
          <p:cNvPr id="597" name="Google Shape;597;p6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u="sng"/>
              <a:t>Multiple or Grouped Bar Diagram</a:t>
            </a:r>
            <a:endParaRPr/>
          </a:p>
        </p:txBody>
      </p:sp>
      <p:sp>
        <p:nvSpPr>
          <p:cNvPr id="598" name="Google Shape;598;p6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3200"/>
              <a:buNone/>
            </a:pPr>
            <a:r>
              <a:rPr lang="en-US"/>
              <a:t>Q1. Represent the following data by a suitable diagram showing the difference between proceeds and costs. Proceeds and costs of a firm in thousand rupees.</a:t>
            </a:r>
            <a:endParaRPr/>
          </a:p>
          <a:p>
            <a:pPr indent="0" lvl="0" marL="0" rtl="0" algn="l">
              <a:spcBef>
                <a:spcPts val="640"/>
              </a:spcBef>
              <a:spcAft>
                <a:spcPts val="0"/>
              </a:spcAft>
              <a:buClr>
                <a:schemeClr val="dk1"/>
              </a:buClr>
              <a:buSzPts val="3200"/>
              <a:buNone/>
            </a:pPr>
            <a:r>
              <a:t/>
            </a:r>
            <a:endParaRPr/>
          </a:p>
        </p:txBody>
      </p:sp>
      <p:graphicFrame>
        <p:nvGraphicFramePr>
          <p:cNvPr id="599" name="Google Shape;599;p67"/>
          <p:cNvGraphicFramePr/>
          <p:nvPr/>
        </p:nvGraphicFramePr>
        <p:xfrm>
          <a:off x="609600" y="3733800"/>
          <a:ext cx="3000000" cy="3000000"/>
        </p:xfrm>
        <a:graphic>
          <a:graphicData uri="http://schemas.openxmlformats.org/drawingml/2006/table">
            <a:tbl>
              <a:tblPr bandRow="1" firstRow="1">
                <a:noFill/>
                <a:tableStyleId>{AC2E960A-9AD3-4963-B363-FDF9946046D3}</a:tableStyleId>
              </a:tblPr>
              <a:tblGrid>
                <a:gridCol w="2667000"/>
                <a:gridCol w="2667000"/>
                <a:gridCol w="2667000"/>
              </a:tblGrid>
              <a:tr h="370850">
                <a:tc>
                  <a:txBody>
                    <a:bodyPr/>
                    <a:lstStyle/>
                    <a:p>
                      <a:pPr indent="0" lvl="0" marL="0" marR="0" rtl="0" algn="l">
                        <a:spcBef>
                          <a:spcPts val="0"/>
                        </a:spcBef>
                        <a:spcAft>
                          <a:spcPts val="0"/>
                        </a:spcAft>
                        <a:buNone/>
                      </a:pPr>
                      <a:r>
                        <a:rPr lang="en-US" sz="1800"/>
                        <a:t>Year</a:t>
                      </a:r>
                      <a:endParaRPr/>
                    </a:p>
                  </a:txBody>
                  <a:tcPr marT="45725" marB="45725" marR="91450" marL="91450"/>
                </a:tc>
                <a:tc>
                  <a:txBody>
                    <a:bodyPr/>
                    <a:lstStyle/>
                    <a:p>
                      <a:pPr indent="0" lvl="0" marL="0" marR="0" rtl="0" algn="l">
                        <a:spcBef>
                          <a:spcPts val="0"/>
                        </a:spcBef>
                        <a:spcAft>
                          <a:spcPts val="0"/>
                        </a:spcAft>
                        <a:buNone/>
                      </a:pPr>
                      <a:r>
                        <a:rPr lang="en-US" sz="1800"/>
                        <a:t>Total proceeds</a:t>
                      </a:r>
                      <a:endParaRPr/>
                    </a:p>
                  </a:txBody>
                  <a:tcPr marT="45725" marB="45725" marR="91450" marL="91450"/>
                </a:tc>
                <a:tc>
                  <a:txBody>
                    <a:bodyPr/>
                    <a:lstStyle/>
                    <a:p>
                      <a:pPr indent="0" lvl="0" marL="0" marR="0" rtl="0" algn="l">
                        <a:spcBef>
                          <a:spcPts val="0"/>
                        </a:spcBef>
                        <a:spcAft>
                          <a:spcPts val="0"/>
                        </a:spcAft>
                        <a:buNone/>
                      </a:pPr>
                      <a:r>
                        <a:rPr lang="en-US" sz="1800"/>
                        <a:t>Total Costs</a:t>
                      </a:r>
                      <a:endParaRPr/>
                    </a:p>
                  </a:txBody>
                  <a:tcPr marT="45725" marB="45725" marR="91450" marL="91450"/>
                </a:tc>
              </a:tr>
              <a:tr h="370850">
                <a:tc>
                  <a:txBody>
                    <a:bodyPr/>
                    <a:lstStyle/>
                    <a:p>
                      <a:pPr indent="0" lvl="0" marL="0" marR="0" rtl="0" algn="l">
                        <a:spcBef>
                          <a:spcPts val="0"/>
                        </a:spcBef>
                        <a:spcAft>
                          <a:spcPts val="0"/>
                        </a:spcAft>
                        <a:buNone/>
                      </a:pPr>
                      <a:r>
                        <a:rPr lang="en-US" sz="1800"/>
                        <a:t>2011</a:t>
                      </a:r>
                      <a:endParaRPr/>
                    </a:p>
                  </a:txBody>
                  <a:tcPr marT="45725" marB="45725" marR="91450" marL="91450"/>
                </a:tc>
                <a:tc>
                  <a:txBody>
                    <a:bodyPr/>
                    <a:lstStyle/>
                    <a:p>
                      <a:pPr indent="0" lvl="0" marL="0" marR="0" rtl="0" algn="l">
                        <a:spcBef>
                          <a:spcPts val="0"/>
                        </a:spcBef>
                        <a:spcAft>
                          <a:spcPts val="0"/>
                        </a:spcAft>
                        <a:buNone/>
                      </a:pPr>
                      <a:r>
                        <a:rPr lang="en-US" sz="1800"/>
                        <a:t>22.0</a:t>
                      </a:r>
                      <a:endParaRPr/>
                    </a:p>
                  </a:txBody>
                  <a:tcPr marT="45725" marB="45725" marR="91450" marL="91450"/>
                </a:tc>
                <a:tc>
                  <a:txBody>
                    <a:bodyPr/>
                    <a:lstStyle/>
                    <a:p>
                      <a:pPr indent="0" lvl="0" marL="0" marR="0" rtl="0" algn="l">
                        <a:spcBef>
                          <a:spcPts val="0"/>
                        </a:spcBef>
                        <a:spcAft>
                          <a:spcPts val="0"/>
                        </a:spcAft>
                        <a:buNone/>
                      </a:pPr>
                      <a:r>
                        <a:rPr lang="en-US" sz="1800"/>
                        <a:t>19.5</a:t>
                      </a:r>
                      <a:endParaRPr/>
                    </a:p>
                  </a:txBody>
                  <a:tcPr marT="45725" marB="45725" marR="91450" marL="91450"/>
                </a:tc>
              </a:tr>
              <a:tr h="370850">
                <a:tc>
                  <a:txBody>
                    <a:bodyPr/>
                    <a:lstStyle/>
                    <a:p>
                      <a:pPr indent="0" lvl="0" marL="0" marR="0" rtl="0" algn="l">
                        <a:spcBef>
                          <a:spcPts val="0"/>
                        </a:spcBef>
                        <a:spcAft>
                          <a:spcPts val="0"/>
                        </a:spcAft>
                        <a:buNone/>
                      </a:pPr>
                      <a:r>
                        <a:rPr lang="en-US" sz="1800"/>
                        <a:t>2012</a:t>
                      </a:r>
                      <a:endParaRPr/>
                    </a:p>
                  </a:txBody>
                  <a:tcPr marT="45725" marB="45725" marR="91450" marL="91450"/>
                </a:tc>
                <a:tc>
                  <a:txBody>
                    <a:bodyPr/>
                    <a:lstStyle/>
                    <a:p>
                      <a:pPr indent="0" lvl="0" marL="0" marR="0" rtl="0" algn="l">
                        <a:spcBef>
                          <a:spcPts val="0"/>
                        </a:spcBef>
                        <a:spcAft>
                          <a:spcPts val="0"/>
                        </a:spcAft>
                        <a:buNone/>
                      </a:pPr>
                      <a:r>
                        <a:rPr lang="en-US" sz="1800"/>
                        <a:t>27.3</a:t>
                      </a:r>
                      <a:endParaRPr/>
                    </a:p>
                  </a:txBody>
                  <a:tcPr marT="45725" marB="45725" marR="91450" marL="91450"/>
                </a:tc>
                <a:tc>
                  <a:txBody>
                    <a:bodyPr/>
                    <a:lstStyle/>
                    <a:p>
                      <a:pPr indent="0" lvl="0" marL="0" marR="0" rtl="0" algn="l">
                        <a:spcBef>
                          <a:spcPts val="0"/>
                        </a:spcBef>
                        <a:spcAft>
                          <a:spcPts val="0"/>
                        </a:spcAft>
                        <a:buNone/>
                      </a:pPr>
                      <a:r>
                        <a:rPr lang="en-US" sz="1800"/>
                        <a:t>21.7</a:t>
                      </a:r>
                      <a:endParaRPr/>
                    </a:p>
                  </a:txBody>
                  <a:tcPr marT="45725" marB="45725" marR="91450" marL="91450"/>
                </a:tc>
              </a:tr>
              <a:tr h="370850">
                <a:tc>
                  <a:txBody>
                    <a:bodyPr/>
                    <a:lstStyle/>
                    <a:p>
                      <a:pPr indent="0" lvl="0" marL="0" marR="0" rtl="0" algn="l">
                        <a:spcBef>
                          <a:spcPts val="0"/>
                        </a:spcBef>
                        <a:spcAft>
                          <a:spcPts val="0"/>
                        </a:spcAft>
                        <a:buNone/>
                      </a:pPr>
                      <a:r>
                        <a:rPr lang="en-US" sz="1800"/>
                        <a:t>2013</a:t>
                      </a:r>
                      <a:endParaRPr/>
                    </a:p>
                  </a:txBody>
                  <a:tcPr marT="45725" marB="45725" marR="91450" marL="91450"/>
                </a:tc>
                <a:tc>
                  <a:txBody>
                    <a:bodyPr/>
                    <a:lstStyle/>
                    <a:p>
                      <a:pPr indent="0" lvl="0" marL="0" marR="0" rtl="0" algn="l">
                        <a:spcBef>
                          <a:spcPts val="0"/>
                        </a:spcBef>
                        <a:spcAft>
                          <a:spcPts val="0"/>
                        </a:spcAft>
                        <a:buNone/>
                      </a:pPr>
                      <a:r>
                        <a:rPr lang="en-US" sz="1800"/>
                        <a:t>28.2</a:t>
                      </a:r>
                      <a:endParaRPr/>
                    </a:p>
                  </a:txBody>
                  <a:tcPr marT="45725" marB="45725" marR="91450" marL="91450"/>
                </a:tc>
                <a:tc>
                  <a:txBody>
                    <a:bodyPr/>
                    <a:lstStyle/>
                    <a:p>
                      <a:pPr indent="0" lvl="0" marL="0" marR="0" rtl="0" algn="l">
                        <a:spcBef>
                          <a:spcPts val="0"/>
                        </a:spcBef>
                        <a:spcAft>
                          <a:spcPts val="0"/>
                        </a:spcAft>
                        <a:buNone/>
                      </a:pPr>
                      <a:r>
                        <a:rPr lang="en-US" sz="1800"/>
                        <a:t>30.0</a:t>
                      </a:r>
                      <a:endParaRPr/>
                    </a:p>
                  </a:txBody>
                  <a:tcPr marT="45725" marB="45725" marR="91450" marL="91450"/>
                </a:tc>
              </a:tr>
              <a:tr h="370850">
                <a:tc>
                  <a:txBody>
                    <a:bodyPr/>
                    <a:lstStyle/>
                    <a:p>
                      <a:pPr indent="0" lvl="0" marL="0" marR="0" rtl="0" algn="l">
                        <a:spcBef>
                          <a:spcPts val="0"/>
                        </a:spcBef>
                        <a:spcAft>
                          <a:spcPts val="0"/>
                        </a:spcAft>
                        <a:buNone/>
                      </a:pPr>
                      <a:r>
                        <a:rPr lang="en-US" sz="1800"/>
                        <a:t>2014</a:t>
                      </a:r>
                      <a:endParaRPr/>
                    </a:p>
                  </a:txBody>
                  <a:tcPr marT="45725" marB="45725" marR="91450" marL="91450"/>
                </a:tc>
                <a:tc>
                  <a:txBody>
                    <a:bodyPr/>
                    <a:lstStyle/>
                    <a:p>
                      <a:pPr indent="0" lvl="0" marL="0" marR="0" rtl="0" algn="l">
                        <a:spcBef>
                          <a:spcPts val="0"/>
                        </a:spcBef>
                        <a:spcAft>
                          <a:spcPts val="0"/>
                        </a:spcAft>
                        <a:buNone/>
                      </a:pPr>
                      <a:r>
                        <a:rPr lang="en-US" sz="1800"/>
                        <a:t>30.3</a:t>
                      </a:r>
                      <a:endParaRPr/>
                    </a:p>
                  </a:txBody>
                  <a:tcPr marT="45725" marB="45725" marR="91450" marL="91450"/>
                </a:tc>
                <a:tc>
                  <a:txBody>
                    <a:bodyPr/>
                    <a:lstStyle/>
                    <a:p>
                      <a:pPr indent="0" lvl="0" marL="0" marR="0" rtl="0" algn="l">
                        <a:spcBef>
                          <a:spcPts val="0"/>
                        </a:spcBef>
                        <a:spcAft>
                          <a:spcPts val="0"/>
                        </a:spcAft>
                        <a:buNone/>
                      </a:pPr>
                      <a:r>
                        <a:rPr lang="en-US" sz="1800"/>
                        <a:t>25.6</a:t>
                      </a:r>
                      <a:endParaRPr/>
                    </a:p>
                  </a:txBody>
                  <a:tcPr marT="45725" marB="45725" marR="91450" marL="91450"/>
                </a:tc>
              </a:tr>
              <a:tr h="370850">
                <a:tc>
                  <a:txBody>
                    <a:bodyPr/>
                    <a:lstStyle/>
                    <a:p>
                      <a:pPr indent="0" lvl="0" marL="0" marR="0" rtl="0" algn="l">
                        <a:spcBef>
                          <a:spcPts val="0"/>
                        </a:spcBef>
                        <a:spcAft>
                          <a:spcPts val="0"/>
                        </a:spcAft>
                        <a:buNone/>
                      </a:pPr>
                      <a:r>
                        <a:rPr lang="en-US" sz="1800"/>
                        <a:t>2015</a:t>
                      </a:r>
                      <a:endParaRPr/>
                    </a:p>
                  </a:txBody>
                  <a:tcPr marT="45725" marB="45725" marR="91450" marL="91450"/>
                </a:tc>
                <a:tc>
                  <a:txBody>
                    <a:bodyPr/>
                    <a:lstStyle/>
                    <a:p>
                      <a:pPr indent="0" lvl="0" marL="0" marR="0" rtl="0" algn="l">
                        <a:spcBef>
                          <a:spcPts val="0"/>
                        </a:spcBef>
                        <a:spcAft>
                          <a:spcPts val="0"/>
                        </a:spcAft>
                        <a:buNone/>
                      </a:pPr>
                      <a:r>
                        <a:rPr lang="en-US" sz="1800"/>
                        <a:t>32.7</a:t>
                      </a:r>
                      <a:endParaRPr/>
                    </a:p>
                  </a:txBody>
                  <a:tcPr marT="45725" marB="45725" marR="91450" marL="91450"/>
                </a:tc>
                <a:tc>
                  <a:txBody>
                    <a:bodyPr/>
                    <a:lstStyle/>
                    <a:p>
                      <a:pPr indent="0" lvl="0" marL="0" marR="0" rtl="0" algn="l">
                        <a:spcBef>
                          <a:spcPts val="0"/>
                        </a:spcBef>
                        <a:spcAft>
                          <a:spcPts val="0"/>
                        </a:spcAft>
                        <a:buNone/>
                      </a:pPr>
                      <a:r>
                        <a:rPr lang="en-US" sz="1800"/>
                        <a:t>26.1</a:t>
                      </a:r>
                      <a:endParaRPr/>
                    </a:p>
                  </a:txBody>
                  <a:tcPr marT="45725" marB="45725" marR="91450" marL="91450"/>
                </a:tc>
              </a:tr>
              <a:tr h="370850">
                <a:tc>
                  <a:txBody>
                    <a:bodyPr/>
                    <a:lstStyle/>
                    <a:p>
                      <a:pPr indent="0" lvl="0" marL="0" marR="0" rtl="0" algn="l">
                        <a:spcBef>
                          <a:spcPts val="0"/>
                        </a:spcBef>
                        <a:spcAft>
                          <a:spcPts val="0"/>
                        </a:spcAft>
                        <a:buNone/>
                      </a:pPr>
                      <a:r>
                        <a:rPr lang="en-US" sz="1800"/>
                        <a:t>2016</a:t>
                      </a:r>
                      <a:endParaRPr/>
                    </a:p>
                  </a:txBody>
                  <a:tcPr marT="45725" marB="45725" marR="91450" marL="91450"/>
                </a:tc>
                <a:tc>
                  <a:txBody>
                    <a:bodyPr/>
                    <a:lstStyle/>
                    <a:p>
                      <a:pPr indent="0" lvl="0" marL="0" marR="0" rtl="0" algn="l">
                        <a:spcBef>
                          <a:spcPts val="0"/>
                        </a:spcBef>
                        <a:spcAft>
                          <a:spcPts val="0"/>
                        </a:spcAft>
                        <a:buNone/>
                      </a:pPr>
                      <a:r>
                        <a:rPr lang="en-US" sz="1800"/>
                        <a:t>33.3</a:t>
                      </a:r>
                      <a:endParaRPr/>
                    </a:p>
                  </a:txBody>
                  <a:tcPr marT="45725" marB="45725" marR="91450" marL="91450"/>
                </a:tc>
                <a:tc>
                  <a:txBody>
                    <a:bodyPr/>
                    <a:lstStyle/>
                    <a:p>
                      <a:pPr indent="0" lvl="0" marL="0" marR="0" rtl="0" algn="l">
                        <a:spcBef>
                          <a:spcPts val="0"/>
                        </a:spcBef>
                        <a:spcAft>
                          <a:spcPts val="0"/>
                        </a:spcAft>
                        <a:buNone/>
                      </a:pPr>
                      <a:r>
                        <a:rPr lang="en-US" sz="1800"/>
                        <a:t>34.2</a:t>
                      </a:r>
                      <a:endParaRPr/>
                    </a:p>
                  </a:txBody>
                  <a:tcPr marT="45725" marB="45725" marR="91450" marL="91450"/>
                </a:tc>
              </a:tr>
            </a:tbl>
          </a:graphicData>
        </a:graphic>
      </p:graphicFrame>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3" name="Shape 603"/>
        <p:cNvGrpSpPr/>
        <p:nvPr/>
      </p:nvGrpSpPr>
      <p:grpSpPr>
        <a:xfrm>
          <a:off x="0" y="0"/>
          <a:ext cx="0" cy="0"/>
          <a:chOff x="0" y="0"/>
          <a:chExt cx="0" cy="0"/>
        </a:xfrm>
      </p:grpSpPr>
      <p:sp>
        <p:nvSpPr>
          <p:cNvPr id="604" name="Google Shape;604;p6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u="sng"/>
              <a:t>Sub-Divided or Component Bar Diagram</a:t>
            </a:r>
            <a:endParaRPr/>
          </a:p>
        </p:txBody>
      </p:sp>
      <p:sp>
        <p:nvSpPr>
          <p:cNvPr id="605" name="Google Shape;605;p6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3200"/>
              <a:buNone/>
            </a:pPr>
            <a:r>
              <a:rPr lang="en-US"/>
              <a:t>Q1. Represent the following data of the development expenditure in cr. of central government in India during 2011-12, 2012-13,2013-14 by bar diagram.</a:t>
            </a:r>
            <a:endParaRPr/>
          </a:p>
          <a:p>
            <a:pPr indent="0" lvl="0" marL="0" rtl="0" algn="l">
              <a:spcBef>
                <a:spcPts val="640"/>
              </a:spcBef>
              <a:spcAft>
                <a:spcPts val="0"/>
              </a:spcAft>
              <a:buClr>
                <a:schemeClr val="dk1"/>
              </a:buClr>
              <a:buSzPts val="3200"/>
              <a:buNone/>
            </a:pPr>
            <a:r>
              <a:t/>
            </a:r>
            <a:endParaRPr/>
          </a:p>
        </p:txBody>
      </p:sp>
      <p:graphicFrame>
        <p:nvGraphicFramePr>
          <p:cNvPr id="606" name="Google Shape;606;p68"/>
          <p:cNvGraphicFramePr/>
          <p:nvPr/>
        </p:nvGraphicFramePr>
        <p:xfrm>
          <a:off x="685800" y="3733800"/>
          <a:ext cx="3000000" cy="3000000"/>
        </p:xfrm>
        <a:graphic>
          <a:graphicData uri="http://schemas.openxmlformats.org/drawingml/2006/table">
            <a:tbl>
              <a:tblPr bandRow="1" firstRow="1">
                <a:noFill/>
                <a:tableStyleId>{AC2E960A-9AD3-4963-B363-FDF9946046D3}</a:tableStyleId>
              </a:tblPr>
              <a:tblGrid>
                <a:gridCol w="1478275"/>
                <a:gridCol w="1478275"/>
                <a:gridCol w="1478275"/>
                <a:gridCol w="1478275"/>
                <a:gridCol w="1478275"/>
              </a:tblGrid>
              <a:tr h="370850">
                <a:tc>
                  <a:txBody>
                    <a:bodyPr/>
                    <a:lstStyle/>
                    <a:p>
                      <a:pPr indent="0" lvl="0" marL="0" marR="0" rtl="0" algn="l">
                        <a:spcBef>
                          <a:spcPts val="0"/>
                        </a:spcBef>
                        <a:spcAft>
                          <a:spcPts val="0"/>
                        </a:spcAft>
                        <a:buNone/>
                      </a:pPr>
                      <a:r>
                        <a:rPr lang="en-US" sz="1800"/>
                        <a:t>Year</a:t>
                      </a:r>
                      <a:endParaRPr/>
                    </a:p>
                  </a:txBody>
                  <a:tcPr marT="45725" marB="45725" marR="91450" marL="91450"/>
                </a:tc>
                <a:tc>
                  <a:txBody>
                    <a:bodyPr/>
                    <a:lstStyle/>
                    <a:p>
                      <a:pPr indent="0" lvl="0" marL="0" marR="0" rtl="0" algn="l">
                        <a:spcBef>
                          <a:spcPts val="0"/>
                        </a:spcBef>
                        <a:spcAft>
                          <a:spcPts val="0"/>
                        </a:spcAft>
                        <a:buNone/>
                      </a:pPr>
                      <a:r>
                        <a:rPr lang="en-US" sz="1800"/>
                        <a:t>Loans and Advances</a:t>
                      </a:r>
                      <a:endParaRPr/>
                    </a:p>
                  </a:txBody>
                  <a:tcPr marT="45725" marB="45725" marR="91450" marL="91450"/>
                </a:tc>
                <a:tc>
                  <a:txBody>
                    <a:bodyPr/>
                    <a:lstStyle/>
                    <a:p>
                      <a:pPr indent="0" lvl="0" marL="0" marR="0" rtl="0" algn="l">
                        <a:spcBef>
                          <a:spcPts val="0"/>
                        </a:spcBef>
                        <a:spcAft>
                          <a:spcPts val="0"/>
                        </a:spcAft>
                        <a:buNone/>
                      </a:pPr>
                      <a:r>
                        <a:rPr lang="en-US" sz="1800"/>
                        <a:t>Capital</a:t>
                      </a:r>
                      <a:endParaRPr/>
                    </a:p>
                  </a:txBody>
                  <a:tcPr marT="45725" marB="45725" marR="91450" marL="91450"/>
                </a:tc>
                <a:tc>
                  <a:txBody>
                    <a:bodyPr/>
                    <a:lstStyle/>
                    <a:p>
                      <a:pPr indent="0" lvl="0" marL="0" marR="0" rtl="0" algn="l">
                        <a:spcBef>
                          <a:spcPts val="0"/>
                        </a:spcBef>
                        <a:spcAft>
                          <a:spcPts val="0"/>
                        </a:spcAft>
                        <a:buNone/>
                      </a:pPr>
                      <a:r>
                        <a:rPr lang="en-US" sz="1800"/>
                        <a:t>Revenue</a:t>
                      </a:r>
                      <a:endParaRPr/>
                    </a:p>
                  </a:txBody>
                  <a:tcPr marT="45725" marB="45725" marR="91450" marL="91450"/>
                </a:tc>
                <a:tc>
                  <a:txBody>
                    <a:bodyPr/>
                    <a:lstStyle/>
                    <a:p>
                      <a:pPr indent="0" lvl="0" marL="0" marR="0" rtl="0" algn="l">
                        <a:spcBef>
                          <a:spcPts val="0"/>
                        </a:spcBef>
                        <a:spcAft>
                          <a:spcPts val="0"/>
                        </a:spcAft>
                        <a:buNone/>
                      </a:pPr>
                      <a:r>
                        <a:rPr lang="en-US" sz="1800"/>
                        <a:t>Total</a:t>
                      </a:r>
                      <a:endParaRPr/>
                    </a:p>
                  </a:txBody>
                  <a:tcPr marT="45725" marB="45725" marR="91450" marL="91450"/>
                </a:tc>
              </a:tr>
              <a:tr h="370850">
                <a:tc>
                  <a:txBody>
                    <a:bodyPr/>
                    <a:lstStyle/>
                    <a:p>
                      <a:pPr indent="0" lvl="0" marL="0" marR="0" rtl="0" algn="l">
                        <a:spcBef>
                          <a:spcPts val="0"/>
                        </a:spcBef>
                        <a:spcAft>
                          <a:spcPts val="0"/>
                        </a:spcAft>
                        <a:buNone/>
                      </a:pPr>
                      <a:r>
                        <a:rPr lang="en-US" sz="1800"/>
                        <a:t>2011-12</a:t>
                      </a:r>
                      <a:endParaRPr/>
                    </a:p>
                  </a:txBody>
                  <a:tcPr marT="45725" marB="45725" marR="91450" marL="91450"/>
                </a:tc>
                <a:tc>
                  <a:txBody>
                    <a:bodyPr/>
                    <a:lstStyle/>
                    <a:p>
                      <a:pPr indent="0" lvl="0" marL="0" marR="0" rtl="0" algn="l">
                        <a:spcBef>
                          <a:spcPts val="0"/>
                        </a:spcBef>
                        <a:spcAft>
                          <a:spcPts val="0"/>
                        </a:spcAft>
                        <a:buNone/>
                      </a:pPr>
                      <a:r>
                        <a:rPr lang="en-US" sz="1800"/>
                        <a:t>8601</a:t>
                      </a:r>
                      <a:endParaRPr/>
                    </a:p>
                  </a:txBody>
                  <a:tcPr marT="45725" marB="45725" marR="91450" marL="91450"/>
                </a:tc>
                <a:tc>
                  <a:txBody>
                    <a:bodyPr/>
                    <a:lstStyle/>
                    <a:p>
                      <a:pPr indent="0" lvl="0" marL="0" marR="0" rtl="0" algn="l">
                        <a:spcBef>
                          <a:spcPts val="0"/>
                        </a:spcBef>
                        <a:spcAft>
                          <a:spcPts val="0"/>
                        </a:spcAft>
                        <a:buNone/>
                      </a:pPr>
                      <a:r>
                        <a:rPr lang="en-US" sz="1800"/>
                        <a:t>3787</a:t>
                      </a:r>
                      <a:endParaRPr/>
                    </a:p>
                  </a:txBody>
                  <a:tcPr marT="45725" marB="45725" marR="91450" marL="91450"/>
                </a:tc>
                <a:tc>
                  <a:txBody>
                    <a:bodyPr/>
                    <a:lstStyle/>
                    <a:p>
                      <a:pPr indent="0" lvl="0" marL="0" marR="0" rtl="0" algn="l">
                        <a:spcBef>
                          <a:spcPts val="0"/>
                        </a:spcBef>
                        <a:spcAft>
                          <a:spcPts val="0"/>
                        </a:spcAft>
                        <a:buNone/>
                      </a:pPr>
                      <a:r>
                        <a:rPr lang="en-US" sz="1800"/>
                        <a:t>3477</a:t>
                      </a:r>
                      <a:endParaRPr/>
                    </a:p>
                  </a:txBody>
                  <a:tcPr marT="45725" marB="45725" marR="91450" marL="91450"/>
                </a:tc>
                <a:tc>
                  <a:txBody>
                    <a:bodyPr/>
                    <a:lstStyle/>
                    <a:p>
                      <a:pPr indent="0" lvl="0" marL="0" marR="0" rtl="0" algn="l">
                        <a:spcBef>
                          <a:spcPts val="0"/>
                        </a:spcBef>
                        <a:spcAft>
                          <a:spcPts val="0"/>
                        </a:spcAft>
                        <a:buNone/>
                      </a:pPr>
                      <a:r>
                        <a:rPr lang="en-US" sz="1800"/>
                        <a:t>15865</a:t>
                      </a:r>
                      <a:endParaRPr/>
                    </a:p>
                  </a:txBody>
                  <a:tcPr marT="45725" marB="45725" marR="91450" marL="91450"/>
                </a:tc>
              </a:tr>
              <a:tr h="370850">
                <a:tc>
                  <a:txBody>
                    <a:bodyPr/>
                    <a:lstStyle/>
                    <a:p>
                      <a:pPr indent="0" lvl="0" marL="0" marR="0" rtl="0" algn="l">
                        <a:spcBef>
                          <a:spcPts val="0"/>
                        </a:spcBef>
                        <a:spcAft>
                          <a:spcPts val="0"/>
                        </a:spcAft>
                        <a:buNone/>
                      </a:pPr>
                      <a:r>
                        <a:rPr lang="en-US" sz="1800"/>
                        <a:t>2012-13</a:t>
                      </a:r>
                      <a:endParaRPr/>
                    </a:p>
                  </a:txBody>
                  <a:tcPr marT="45725" marB="45725" marR="91450" marL="91450"/>
                </a:tc>
                <a:tc>
                  <a:txBody>
                    <a:bodyPr/>
                    <a:lstStyle/>
                    <a:p>
                      <a:pPr indent="0" lvl="0" marL="0" marR="0" rtl="0" algn="l">
                        <a:spcBef>
                          <a:spcPts val="0"/>
                        </a:spcBef>
                        <a:spcAft>
                          <a:spcPts val="0"/>
                        </a:spcAft>
                        <a:buNone/>
                      </a:pPr>
                      <a:r>
                        <a:rPr lang="en-US" sz="1800"/>
                        <a:t>10335</a:t>
                      </a:r>
                      <a:endParaRPr/>
                    </a:p>
                  </a:txBody>
                  <a:tcPr marT="45725" marB="45725" marR="91450" marL="91450"/>
                </a:tc>
                <a:tc>
                  <a:txBody>
                    <a:bodyPr/>
                    <a:lstStyle/>
                    <a:p>
                      <a:pPr indent="0" lvl="0" marL="0" marR="0" rtl="0" algn="l">
                        <a:spcBef>
                          <a:spcPts val="0"/>
                        </a:spcBef>
                        <a:spcAft>
                          <a:spcPts val="0"/>
                        </a:spcAft>
                        <a:buNone/>
                      </a:pPr>
                      <a:r>
                        <a:rPr lang="en-US" sz="1800"/>
                        <a:t>4456</a:t>
                      </a:r>
                      <a:endParaRPr/>
                    </a:p>
                  </a:txBody>
                  <a:tcPr marT="45725" marB="45725" marR="91450" marL="91450"/>
                </a:tc>
                <a:tc>
                  <a:txBody>
                    <a:bodyPr/>
                    <a:lstStyle/>
                    <a:p>
                      <a:pPr indent="0" lvl="0" marL="0" marR="0" rtl="0" algn="l">
                        <a:spcBef>
                          <a:spcPts val="0"/>
                        </a:spcBef>
                        <a:spcAft>
                          <a:spcPts val="0"/>
                        </a:spcAft>
                        <a:buNone/>
                      </a:pPr>
                      <a:r>
                        <a:rPr lang="en-US" sz="1800"/>
                        <a:t>4036</a:t>
                      </a:r>
                      <a:endParaRPr/>
                    </a:p>
                  </a:txBody>
                  <a:tcPr marT="45725" marB="45725" marR="91450" marL="91450"/>
                </a:tc>
                <a:tc>
                  <a:txBody>
                    <a:bodyPr/>
                    <a:lstStyle/>
                    <a:p>
                      <a:pPr indent="0" lvl="0" marL="0" marR="0" rtl="0" algn="l">
                        <a:spcBef>
                          <a:spcPts val="0"/>
                        </a:spcBef>
                        <a:spcAft>
                          <a:spcPts val="0"/>
                        </a:spcAft>
                        <a:buNone/>
                      </a:pPr>
                      <a:r>
                        <a:rPr lang="en-US" sz="1800"/>
                        <a:t>18827</a:t>
                      </a:r>
                      <a:endParaRPr/>
                    </a:p>
                  </a:txBody>
                  <a:tcPr marT="45725" marB="45725" marR="91450" marL="91450"/>
                </a:tc>
              </a:tr>
              <a:tr h="370850">
                <a:tc>
                  <a:txBody>
                    <a:bodyPr/>
                    <a:lstStyle/>
                    <a:p>
                      <a:pPr indent="0" lvl="0" marL="0" marR="0" rtl="0" algn="l">
                        <a:spcBef>
                          <a:spcPts val="0"/>
                        </a:spcBef>
                        <a:spcAft>
                          <a:spcPts val="0"/>
                        </a:spcAft>
                        <a:buNone/>
                      </a:pPr>
                      <a:r>
                        <a:rPr lang="en-US" sz="1800"/>
                        <a:t>2013-14</a:t>
                      </a:r>
                      <a:endParaRPr/>
                    </a:p>
                  </a:txBody>
                  <a:tcPr marT="45725" marB="45725" marR="91450" marL="91450"/>
                </a:tc>
                <a:tc>
                  <a:txBody>
                    <a:bodyPr/>
                    <a:lstStyle/>
                    <a:p>
                      <a:pPr indent="0" lvl="0" marL="0" marR="0" rtl="0" algn="l">
                        <a:spcBef>
                          <a:spcPts val="0"/>
                        </a:spcBef>
                        <a:spcAft>
                          <a:spcPts val="0"/>
                        </a:spcAft>
                        <a:buNone/>
                      </a:pPr>
                      <a:r>
                        <a:rPr lang="en-US" sz="1800"/>
                        <a:t>11549</a:t>
                      </a:r>
                      <a:endParaRPr/>
                    </a:p>
                  </a:txBody>
                  <a:tcPr marT="45725" marB="45725" marR="91450" marL="91450"/>
                </a:tc>
                <a:tc>
                  <a:txBody>
                    <a:bodyPr/>
                    <a:lstStyle/>
                    <a:p>
                      <a:pPr indent="0" lvl="0" marL="0" marR="0" rtl="0" algn="l">
                        <a:spcBef>
                          <a:spcPts val="0"/>
                        </a:spcBef>
                        <a:spcAft>
                          <a:spcPts val="0"/>
                        </a:spcAft>
                        <a:buNone/>
                      </a:pPr>
                      <a:r>
                        <a:rPr lang="en-US" sz="1800"/>
                        <a:t>4803</a:t>
                      </a:r>
                      <a:endParaRPr/>
                    </a:p>
                  </a:txBody>
                  <a:tcPr marT="45725" marB="45725" marR="91450" marL="91450"/>
                </a:tc>
                <a:tc>
                  <a:txBody>
                    <a:bodyPr/>
                    <a:lstStyle/>
                    <a:p>
                      <a:pPr indent="0" lvl="0" marL="0" marR="0" rtl="0" algn="l">
                        <a:spcBef>
                          <a:spcPts val="0"/>
                        </a:spcBef>
                        <a:spcAft>
                          <a:spcPts val="0"/>
                        </a:spcAft>
                        <a:buNone/>
                      </a:pPr>
                      <a:r>
                        <a:rPr lang="en-US" sz="1800"/>
                        <a:t>3709</a:t>
                      </a:r>
                      <a:endParaRPr/>
                    </a:p>
                  </a:txBody>
                  <a:tcPr marT="45725" marB="45725" marR="91450" marL="91450"/>
                </a:tc>
                <a:tc>
                  <a:txBody>
                    <a:bodyPr/>
                    <a:lstStyle/>
                    <a:p>
                      <a:pPr indent="0" lvl="0" marL="0" marR="0" rtl="0" algn="l">
                        <a:spcBef>
                          <a:spcPts val="0"/>
                        </a:spcBef>
                        <a:spcAft>
                          <a:spcPts val="0"/>
                        </a:spcAft>
                        <a:buNone/>
                      </a:pPr>
                      <a:r>
                        <a:rPr lang="en-US" sz="1800"/>
                        <a:t>20061</a:t>
                      </a:r>
                      <a:endParaRPr/>
                    </a:p>
                  </a:txBody>
                  <a:tcPr marT="45725" marB="45725" marR="91450" marL="91450"/>
                </a:tc>
              </a:tr>
            </a:tbl>
          </a:graphicData>
        </a:graphic>
      </p:graphicFrame>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1" name="Shape 611"/>
        <p:cNvGrpSpPr/>
        <p:nvPr/>
      </p:nvGrpSpPr>
      <p:grpSpPr>
        <a:xfrm>
          <a:off x="0" y="0"/>
          <a:ext cx="0" cy="0"/>
          <a:chOff x="0" y="0"/>
          <a:chExt cx="0" cy="0"/>
        </a:xfrm>
      </p:grpSpPr>
      <p:sp>
        <p:nvSpPr>
          <p:cNvPr id="612" name="Google Shape;612;p69"/>
          <p:cNvSpPr txBox="1"/>
          <p:nvPr>
            <p:ph type="title"/>
          </p:nvPr>
        </p:nvSpPr>
        <p:spPr>
          <a:xfrm>
            <a:off x="533400" y="457200"/>
            <a:ext cx="7924800" cy="9144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C00000"/>
              </a:buClr>
              <a:buSzPts val="4400"/>
              <a:buFont typeface="Calibri"/>
              <a:buNone/>
            </a:pPr>
            <a:r>
              <a:rPr lang="en-US" u="sng"/>
              <a:t>Pie Charts</a:t>
            </a:r>
            <a:endParaRPr/>
          </a:p>
        </p:txBody>
      </p:sp>
      <p:grpSp>
        <p:nvGrpSpPr>
          <p:cNvPr id="613" name="Google Shape;613;p69"/>
          <p:cNvGrpSpPr/>
          <p:nvPr/>
        </p:nvGrpSpPr>
        <p:grpSpPr>
          <a:xfrm>
            <a:off x="938213" y="1971675"/>
            <a:ext cx="7205662" cy="1222375"/>
            <a:chOff x="938784" y="1971824"/>
            <a:chExt cx="7205472" cy="1222480"/>
          </a:xfrm>
        </p:grpSpPr>
        <p:sp>
          <p:nvSpPr>
            <p:cNvPr id="614" name="Google Shape;614;p69"/>
            <p:cNvSpPr/>
            <p:nvPr/>
          </p:nvSpPr>
          <p:spPr>
            <a:xfrm>
              <a:off x="938784" y="1987700"/>
              <a:ext cx="7156261" cy="1206604"/>
            </a:xfrm>
            <a:prstGeom prst="roundRect">
              <a:avLst>
                <a:gd fmla="val 16667" name="adj"/>
              </a:avLst>
            </a:prstGeom>
            <a:gradFill>
              <a:gsLst>
                <a:gs pos="0">
                  <a:srgbClr val="FFBB82"/>
                </a:gs>
                <a:gs pos="35000">
                  <a:srgbClr val="FFCFA8"/>
                </a:gs>
                <a:gs pos="100000">
                  <a:srgbClr val="FFEBD9"/>
                </a:gs>
              </a:gsLst>
              <a:lin ang="16200000" scaled="0"/>
            </a:gradFill>
            <a:ln cap="flat" cmpd="sng" w="9525">
              <a:solidFill>
                <a:srgbClr val="F5913F"/>
              </a:solidFill>
              <a:prstDash val="solid"/>
              <a:round/>
              <a:headEnd len="sm" w="sm" type="none"/>
              <a:tailEnd len="sm" w="sm" type="none"/>
            </a:ln>
            <a:effectLst>
              <a:outerShdw blurRad="40000" rotWithShape="0" dir="5400000" dist="20000">
                <a:srgbClr val="000000">
                  <a:alpha val="37647"/>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615" name="Google Shape;615;p69"/>
            <p:cNvSpPr/>
            <p:nvPr/>
          </p:nvSpPr>
          <p:spPr>
            <a:xfrm>
              <a:off x="1067368" y="1971824"/>
              <a:ext cx="7076888" cy="101608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PIE CHART A chart that shows the proportion or percent that each class </a:t>
              </a:r>
              <a:r>
                <a:rPr lang="en-US" sz="2000">
                  <a:solidFill>
                    <a:schemeClr val="dk1"/>
                  </a:solidFill>
                  <a:latin typeface="Calibri"/>
                  <a:ea typeface="Calibri"/>
                  <a:cs typeface="Calibri"/>
                  <a:sym typeface="Calibri"/>
                </a:rPr>
                <a:t>represents of the total number of frequencies.</a:t>
              </a:r>
              <a:endParaRPr/>
            </a:p>
          </p:txBody>
        </p:sp>
      </p:grpSp>
      <p:pic>
        <p:nvPicPr>
          <p:cNvPr id="616" name="Google Shape;616;p69"/>
          <p:cNvPicPr preferRelativeResize="0"/>
          <p:nvPr/>
        </p:nvPicPr>
        <p:blipFill rotWithShape="1">
          <a:blip r:embed="rId3">
            <a:alphaModFix/>
          </a:blip>
          <a:srcRect b="0" l="0" r="0" t="0"/>
          <a:stretch/>
        </p:blipFill>
        <p:spPr>
          <a:xfrm>
            <a:off x="1330325" y="4029075"/>
            <a:ext cx="3752850" cy="1847850"/>
          </a:xfrm>
          <a:prstGeom prst="rect">
            <a:avLst/>
          </a:prstGeom>
          <a:noFill/>
          <a:ln>
            <a:noFill/>
          </a:ln>
        </p:spPr>
      </p:pic>
      <p:pic>
        <p:nvPicPr>
          <p:cNvPr id="617" name="Google Shape;617;p69"/>
          <p:cNvPicPr preferRelativeResize="0"/>
          <p:nvPr/>
        </p:nvPicPr>
        <p:blipFill rotWithShape="1">
          <a:blip r:embed="rId4">
            <a:alphaModFix/>
          </a:blip>
          <a:srcRect b="0" l="0" r="0" t="0"/>
          <a:stretch/>
        </p:blipFill>
        <p:spPr>
          <a:xfrm>
            <a:off x="5105400" y="3200400"/>
            <a:ext cx="4038600" cy="3505200"/>
          </a:xfrm>
          <a:prstGeom prst="rect">
            <a:avLst/>
          </a:prstGeom>
          <a:noFill/>
          <a:ln>
            <a:noFill/>
          </a:ln>
        </p:spPr>
      </p:pic>
    </p:spTree>
  </p:cSld>
  <p:clrMapOvr>
    <a:masterClrMapping/>
  </p:clrMapOvr>
  <p:transition>
    <p:wipe dir="r"/>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7"/>
          <p:cNvSpPr txBox="1"/>
          <p:nvPr>
            <p:ph type="ctrTitle"/>
          </p:nvPr>
        </p:nvSpPr>
        <p:spPr>
          <a:xfrm>
            <a:off x="1219200" y="1447800"/>
            <a:ext cx="6331750" cy="838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Clr>
                <a:schemeClr val="dk1"/>
              </a:buClr>
              <a:buSzPts val="4800"/>
              <a:buFont typeface="Calibri"/>
              <a:buNone/>
            </a:pPr>
            <a:r>
              <a:rPr lang="en-US"/>
              <a:t>Challenges..</a:t>
            </a:r>
            <a:endParaRPr/>
          </a:p>
        </p:txBody>
      </p:sp>
      <p:sp>
        <p:nvSpPr>
          <p:cNvPr id="164" name="Google Shape;164;p7"/>
          <p:cNvSpPr txBox="1"/>
          <p:nvPr>
            <p:ph idx="1" type="subTitle"/>
          </p:nvPr>
        </p:nvSpPr>
        <p:spPr>
          <a:xfrm>
            <a:off x="990600" y="2133600"/>
            <a:ext cx="6477000" cy="2895600"/>
          </a:xfrm>
          <a:prstGeom prst="rect">
            <a:avLst/>
          </a:prstGeom>
          <a:noFill/>
          <a:ln>
            <a:noFill/>
          </a:ln>
        </p:spPr>
        <p:txBody>
          <a:bodyPr anchorCtr="0" anchor="t" bIns="91425" lIns="91425" spcFirstLastPara="1" rIns="91425" wrap="square" tIns="91425">
            <a:noAutofit/>
          </a:bodyPr>
          <a:lstStyle/>
          <a:p>
            <a:pPr indent="-342900" lvl="0" marL="342900" rtl="0" algn="l">
              <a:spcBef>
                <a:spcPts val="0"/>
              </a:spcBef>
              <a:spcAft>
                <a:spcPts val="0"/>
              </a:spcAft>
              <a:buSzPts val="2400"/>
              <a:buFont typeface="Arial"/>
              <a:buChar char="•"/>
            </a:pPr>
            <a:r>
              <a:rPr lang="en-US" sz="2400">
                <a:solidFill>
                  <a:srgbClr val="FF0000"/>
                </a:solidFill>
                <a:latin typeface="Times New Roman"/>
                <a:ea typeface="Times New Roman"/>
                <a:cs typeface="Times New Roman"/>
                <a:sym typeface="Times New Roman"/>
              </a:rPr>
              <a:t>Data often needs lots of cleaning!</a:t>
            </a:r>
            <a:endParaRPr/>
          </a:p>
          <a:p>
            <a:pPr indent="-342900" lvl="0" marL="342900" rtl="0" algn="l">
              <a:spcBef>
                <a:spcPts val="0"/>
              </a:spcBef>
              <a:spcAft>
                <a:spcPts val="0"/>
              </a:spcAft>
              <a:buSzPts val="2400"/>
              <a:buFont typeface="Arial"/>
              <a:buChar char="•"/>
            </a:pPr>
            <a:r>
              <a:rPr lang="en-US" sz="2400">
                <a:latin typeface="Times New Roman"/>
                <a:ea typeface="Times New Roman"/>
                <a:cs typeface="Times New Roman"/>
                <a:sym typeface="Times New Roman"/>
              </a:rPr>
              <a:t> This can be sometimes the most frustrating task.</a:t>
            </a:r>
            <a:endParaRPr/>
          </a:p>
          <a:p>
            <a:pPr indent="-342900" lvl="0" marL="342900" rtl="0" algn="l">
              <a:spcBef>
                <a:spcPts val="0"/>
              </a:spcBef>
              <a:spcAft>
                <a:spcPts val="0"/>
              </a:spcAft>
              <a:buSzPts val="2400"/>
              <a:buFont typeface="Arial"/>
              <a:buChar char="•"/>
            </a:pPr>
            <a:r>
              <a:rPr lang="en-US" sz="2400">
                <a:latin typeface="Times New Roman"/>
                <a:ea typeface="Times New Roman"/>
                <a:cs typeface="Times New Roman"/>
                <a:sym typeface="Times New Roman"/>
              </a:rPr>
              <a:t>Data is rarely is in the form that you need it.</a:t>
            </a:r>
            <a:endParaRPr/>
          </a:p>
          <a:p>
            <a:pPr indent="-342900" lvl="0" marL="342900" rtl="0" algn="l">
              <a:spcBef>
                <a:spcPts val="0"/>
              </a:spcBef>
              <a:spcAft>
                <a:spcPts val="0"/>
              </a:spcAft>
              <a:buClr>
                <a:schemeClr val="dk2"/>
              </a:buClr>
              <a:buSzPts val="2400"/>
              <a:buNone/>
            </a:pPr>
            <a:r>
              <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1" name="Shape 621"/>
        <p:cNvGrpSpPr/>
        <p:nvPr/>
      </p:nvGrpSpPr>
      <p:grpSpPr>
        <a:xfrm>
          <a:off x="0" y="0"/>
          <a:ext cx="0" cy="0"/>
          <a:chOff x="0" y="0"/>
          <a:chExt cx="0" cy="0"/>
        </a:xfrm>
      </p:grpSpPr>
      <p:sp>
        <p:nvSpPr>
          <p:cNvPr id="622" name="Google Shape;622;p7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u="sng"/>
              <a:t>Pie Diagram</a:t>
            </a:r>
            <a:endParaRPr/>
          </a:p>
        </p:txBody>
      </p:sp>
      <p:sp>
        <p:nvSpPr>
          <p:cNvPr id="623" name="Google Shape;623;p7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3200"/>
              <a:buNone/>
            </a:pPr>
            <a:r>
              <a:rPr lang="en-US"/>
              <a:t>Q1. 120 of C-DAC are asked to opt for different specialization . The details of these options are as follows. Represent the below data through pie diagram.</a:t>
            </a:r>
            <a:endParaRPr/>
          </a:p>
          <a:p>
            <a:pPr indent="0" lvl="0" marL="0" rtl="0" algn="l">
              <a:spcBef>
                <a:spcPts val="640"/>
              </a:spcBef>
              <a:spcAft>
                <a:spcPts val="0"/>
              </a:spcAft>
              <a:buClr>
                <a:schemeClr val="dk1"/>
              </a:buClr>
              <a:buSzPts val="3200"/>
              <a:buNone/>
            </a:pPr>
            <a:r>
              <a:t/>
            </a:r>
            <a:endParaRPr/>
          </a:p>
        </p:txBody>
      </p:sp>
      <p:graphicFrame>
        <p:nvGraphicFramePr>
          <p:cNvPr id="624" name="Google Shape;624;p70"/>
          <p:cNvGraphicFramePr/>
          <p:nvPr/>
        </p:nvGraphicFramePr>
        <p:xfrm>
          <a:off x="914400" y="3886200"/>
          <a:ext cx="3000000" cy="3000000"/>
        </p:xfrm>
        <a:graphic>
          <a:graphicData uri="http://schemas.openxmlformats.org/drawingml/2006/table">
            <a:tbl>
              <a:tblPr bandRow="1" firstRow="1">
                <a:noFill/>
                <a:tableStyleId>{AC2E960A-9AD3-4963-B363-FDF9946046D3}</a:tableStyleId>
              </a:tblPr>
              <a:tblGrid>
                <a:gridCol w="3429000"/>
                <a:gridCol w="3429000"/>
              </a:tblGrid>
              <a:tr h="370850">
                <a:tc>
                  <a:txBody>
                    <a:bodyPr/>
                    <a:lstStyle/>
                    <a:p>
                      <a:pPr indent="0" lvl="0" marL="0" marR="0" rtl="0" algn="l">
                        <a:spcBef>
                          <a:spcPts val="0"/>
                        </a:spcBef>
                        <a:spcAft>
                          <a:spcPts val="0"/>
                        </a:spcAft>
                        <a:buNone/>
                      </a:pPr>
                      <a:r>
                        <a:rPr lang="en-US" sz="1800"/>
                        <a:t>Specialization</a:t>
                      </a:r>
                      <a:endParaRPr/>
                    </a:p>
                  </a:txBody>
                  <a:tcPr marT="45725" marB="45725" marR="91450" marL="91450"/>
                </a:tc>
                <a:tc>
                  <a:txBody>
                    <a:bodyPr/>
                    <a:lstStyle/>
                    <a:p>
                      <a:pPr indent="0" lvl="0" marL="0" marR="0" rtl="0" algn="l">
                        <a:spcBef>
                          <a:spcPts val="0"/>
                        </a:spcBef>
                        <a:spcAft>
                          <a:spcPts val="0"/>
                        </a:spcAft>
                        <a:buNone/>
                      </a:pPr>
                      <a:r>
                        <a:rPr lang="en-US" sz="1800"/>
                        <a:t>No. of Students</a:t>
                      </a:r>
                      <a:endParaRPr/>
                    </a:p>
                  </a:txBody>
                  <a:tcPr marT="45725" marB="45725" marR="91450" marL="91450"/>
                </a:tc>
              </a:tr>
              <a:tr h="370850">
                <a:tc>
                  <a:txBody>
                    <a:bodyPr/>
                    <a:lstStyle/>
                    <a:p>
                      <a:pPr indent="0" lvl="0" marL="0" marR="0" rtl="0" algn="l">
                        <a:spcBef>
                          <a:spcPts val="0"/>
                        </a:spcBef>
                        <a:spcAft>
                          <a:spcPts val="0"/>
                        </a:spcAft>
                        <a:buNone/>
                      </a:pPr>
                      <a:r>
                        <a:rPr lang="en-US" sz="1800"/>
                        <a:t>Marketing</a:t>
                      </a:r>
                      <a:endParaRPr/>
                    </a:p>
                  </a:txBody>
                  <a:tcPr marT="45725" marB="45725" marR="91450" marL="91450"/>
                </a:tc>
                <a:tc>
                  <a:txBody>
                    <a:bodyPr/>
                    <a:lstStyle/>
                    <a:p>
                      <a:pPr indent="0" lvl="0" marL="0" marR="0" rtl="0" algn="l">
                        <a:spcBef>
                          <a:spcPts val="0"/>
                        </a:spcBef>
                        <a:spcAft>
                          <a:spcPts val="0"/>
                        </a:spcAft>
                        <a:buNone/>
                      </a:pPr>
                      <a:r>
                        <a:rPr lang="en-US" sz="1800"/>
                        <a:t>6</a:t>
                      </a:r>
                      <a:endParaRPr/>
                    </a:p>
                  </a:txBody>
                  <a:tcPr marT="45725" marB="45725" marR="91450" marL="91450"/>
                </a:tc>
              </a:tr>
              <a:tr h="370850">
                <a:tc>
                  <a:txBody>
                    <a:bodyPr/>
                    <a:lstStyle/>
                    <a:p>
                      <a:pPr indent="0" lvl="0" marL="0" marR="0" rtl="0" algn="l">
                        <a:spcBef>
                          <a:spcPts val="0"/>
                        </a:spcBef>
                        <a:spcAft>
                          <a:spcPts val="0"/>
                        </a:spcAft>
                        <a:buNone/>
                      </a:pPr>
                      <a:r>
                        <a:rPr lang="en-US" sz="1800"/>
                        <a:t>Finance</a:t>
                      </a:r>
                      <a:endParaRPr/>
                    </a:p>
                  </a:txBody>
                  <a:tcPr marT="45725" marB="45725" marR="91450" marL="91450"/>
                </a:tc>
                <a:tc>
                  <a:txBody>
                    <a:bodyPr/>
                    <a:lstStyle/>
                    <a:p>
                      <a:pPr indent="0" lvl="0" marL="0" marR="0" rtl="0" algn="l">
                        <a:spcBef>
                          <a:spcPts val="0"/>
                        </a:spcBef>
                        <a:spcAft>
                          <a:spcPts val="0"/>
                        </a:spcAft>
                        <a:buNone/>
                      </a:pPr>
                      <a:r>
                        <a:rPr lang="en-US" sz="1800"/>
                        <a:t>30</a:t>
                      </a:r>
                      <a:endParaRPr/>
                    </a:p>
                  </a:txBody>
                  <a:tcPr marT="45725" marB="45725" marR="91450" marL="91450"/>
                </a:tc>
              </a:tr>
              <a:tr h="370850">
                <a:tc>
                  <a:txBody>
                    <a:bodyPr/>
                    <a:lstStyle/>
                    <a:p>
                      <a:pPr indent="0" lvl="0" marL="0" marR="0" rtl="0" algn="l">
                        <a:spcBef>
                          <a:spcPts val="0"/>
                        </a:spcBef>
                        <a:spcAft>
                          <a:spcPts val="0"/>
                        </a:spcAft>
                        <a:buNone/>
                      </a:pPr>
                      <a:r>
                        <a:rPr lang="en-US" sz="1800"/>
                        <a:t>HRM</a:t>
                      </a:r>
                      <a:endParaRPr/>
                    </a:p>
                  </a:txBody>
                  <a:tcPr marT="45725" marB="45725" marR="91450" marL="91450"/>
                </a:tc>
                <a:tc>
                  <a:txBody>
                    <a:bodyPr/>
                    <a:lstStyle/>
                    <a:p>
                      <a:pPr indent="0" lvl="0" marL="0" marR="0" rtl="0" algn="l">
                        <a:spcBef>
                          <a:spcPts val="0"/>
                        </a:spcBef>
                        <a:spcAft>
                          <a:spcPts val="0"/>
                        </a:spcAft>
                        <a:buNone/>
                      </a:pPr>
                      <a:r>
                        <a:rPr lang="en-US" sz="1800"/>
                        <a:t>48</a:t>
                      </a:r>
                      <a:endParaRPr/>
                    </a:p>
                  </a:txBody>
                  <a:tcPr marT="45725" marB="45725" marR="91450" marL="91450"/>
                </a:tc>
              </a:tr>
              <a:tr h="370850">
                <a:tc>
                  <a:txBody>
                    <a:bodyPr/>
                    <a:lstStyle/>
                    <a:p>
                      <a:pPr indent="0" lvl="0" marL="0" marR="0" rtl="0" algn="l">
                        <a:spcBef>
                          <a:spcPts val="0"/>
                        </a:spcBef>
                        <a:spcAft>
                          <a:spcPts val="0"/>
                        </a:spcAft>
                        <a:buNone/>
                      </a:pPr>
                      <a:r>
                        <a:rPr lang="en-US" sz="1800"/>
                        <a:t>Operations</a:t>
                      </a:r>
                      <a:endParaRPr/>
                    </a:p>
                  </a:txBody>
                  <a:tcPr marT="45725" marB="45725" marR="91450" marL="91450"/>
                </a:tc>
                <a:tc>
                  <a:txBody>
                    <a:bodyPr/>
                    <a:lstStyle/>
                    <a:p>
                      <a:pPr indent="0" lvl="0" marL="0" marR="0" rtl="0" algn="l">
                        <a:spcBef>
                          <a:spcPts val="0"/>
                        </a:spcBef>
                        <a:spcAft>
                          <a:spcPts val="0"/>
                        </a:spcAft>
                        <a:buNone/>
                      </a:pPr>
                      <a:r>
                        <a:rPr lang="en-US" sz="1800"/>
                        <a:t>12</a:t>
                      </a:r>
                      <a:endParaRPr/>
                    </a:p>
                  </a:txBody>
                  <a:tcPr marT="45725" marB="45725" marR="91450" marL="91450"/>
                </a:tc>
              </a:tr>
              <a:tr h="370850">
                <a:tc>
                  <a:txBody>
                    <a:bodyPr/>
                    <a:lstStyle/>
                    <a:p>
                      <a:pPr indent="0" lvl="0" marL="0" marR="0" rtl="0" algn="l">
                        <a:spcBef>
                          <a:spcPts val="0"/>
                        </a:spcBef>
                        <a:spcAft>
                          <a:spcPts val="0"/>
                        </a:spcAft>
                        <a:buNone/>
                      </a:pPr>
                      <a:r>
                        <a:rPr lang="en-US" sz="1800"/>
                        <a:t>IT</a:t>
                      </a:r>
                      <a:endParaRPr/>
                    </a:p>
                  </a:txBody>
                  <a:tcPr marT="45725" marB="45725" marR="91450" marL="91450"/>
                </a:tc>
                <a:tc>
                  <a:txBody>
                    <a:bodyPr/>
                    <a:lstStyle/>
                    <a:p>
                      <a:pPr indent="0" lvl="0" marL="0" marR="0" rtl="0" algn="l">
                        <a:spcBef>
                          <a:spcPts val="0"/>
                        </a:spcBef>
                        <a:spcAft>
                          <a:spcPts val="0"/>
                        </a:spcAft>
                        <a:buNone/>
                      </a:pPr>
                      <a:r>
                        <a:rPr lang="en-US" sz="1800"/>
                        <a:t>24</a:t>
                      </a:r>
                      <a:endParaRPr/>
                    </a:p>
                  </a:txBody>
                  <a:tcPr marT="45725" marB="45725" marR="91450" marL="91450"/>
                </a:tc>
              </a:tr>
            </a:tbl>
          </a:graphicData>
        </a:graphic>
      </p:graphicFrame>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9" name="Shape 629"/>
        <p:cNvGrpSpPr/>
        <p:nvPr/>
      </p:nvGrpSpPr>
      <p:grpSpPr>
        <a:xfrm>
          <a:off x="0" y="0"/>
          <a:ext cx="0" cy="0"/>
          <a:chOff x="0" y="0"/>
          <a:chExt cx="0" cy="0"/>
        </a:xfrm>
      </p:grpSpPr>
      <p:sp>
        <p:nvSpPr>
          <p:cNvPr id="630" name="Google Shape;630;p7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2800"/>
              <a:buFont typeface="Calibri"/>
              <a:buNone/>
            </a:pPr>
            <a:r>
              <a:rPr lang="en-US" sz="2800" u="sng"/>
              <a:t>EXAMPLE – Creating a Frequency Distribution Table</a:t>
            </a:r>
            <a:endParaRPr/>
          </a:p>
        </p:txBody>
      </p:sp>
      <p:sp>
        <p:nvSpPr>
          <p:cNvPr id="631" name="Google Shape;631;p71"/>
          <p:cNvSpPr/>
          <p:nvPr/>
        </p:nvSpPr>
        <p:spPr>
          <a:xfrm>
            <a:off x="628650" y="2178050"/>
            <a:ext cx="2771775" cy="17938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Arial"/>
                <a:ea typeface="Arial"/>
                <a:cs typeface="Arial"/>
                <a:sym typeface="Arial"/>
              </a:rPr>
              <a:t>Ms. Kathryn Ball of AutoUSA wants to develop tables, charts, and graphs to show the typical selling price on various dealer lots. The table on the right reports only the price of the 80 vehicles sold last month at Whitner Autoplex.</a:t>
            </a:r>
            <a:endParaRPr/>
          </a:p>
        </p:txBody>
      </p:sp>
      <p:pic>
        <p:nvPicPr>
          <p:cNvPr id="632" name="Google Shape;632;p71"/>
          <p:cNvPicPr preferRelativeResize="0"/>
          <p:nvPr/>
        </p:nvPicPr>
        <p:blipFill rotWithShape="1">
          <a:blip r:embed="rId3">
            <a:alphaModFix/>
          </a:blip>
          <a:srcRect b="0" l="0" r="0" t="0"/>
          <a:stretch/>
        </p:blipFill>
        <p:spPr>
          <a:xfrm>
            <a:off x="676275" y="4092575"/>
            <a:ext cx="2628900" cy="1836738"/>
          </a:xfrm>
          <a:prstGeom prst="rect">
            <a:avLst/>
          </a:prstGeom>
          <a:noFill/>
          <a:ln>
            <a:noFill/>
          </a:ln>
        </p:spPr>
      </p:pic>
      <p:pic>
        <p:nvPicPr>
          <p:cNvPr descr="0210" id="633" name="Google Shape;633;p71"/>
          <p:cNvPicPr preferRelativeResize="0"/>
          <p:nvPr/>
        </p:nvPicPr>
        <p:blipFill rotWithShape="1">
          <a:blip r:embed="rId4">
            <a:alphaModFix/>
          </a:blip>
          <a:srcRect b="0" l="0" r="0" t="0"/>
          <a:stretch/>
        </p:blipFill>
        <p:spPr>
          <a:xfrm>
            <a:off x="3495675" y="2667000"/>
            <a:ext cx="5429250" cy="2695575"/>
          </a:xfrm>
          <a:prstGeom prst="rect">
            <a:avLst/>
          </a:prstGeom>
          <a:noFill/>
          <a:ln>
            <a:noFill/>
          </a:ln>
        </p:spPr>
      </p:pic>
    </p:spTree>
  </p:cSld>
  <p:clrMapOvr>
    <a:masterClrMapping/>
  </p:clrMapOvr>
  <p:transition>
    <p:wipe dir="r"/>
  </p:transition>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8" name="Shape 638"/>
        <p:cNvGrpSpPr/>
        <p:nvPr/>
      </p:nvGrpSpPr>
      <p:grpSpPr>
        <a:xfrm>
          <a:off x="0" y="0"/>
          <a:ext cx="0" cy="0"/>
          <a:chOff x="0" y="0"/>
          <a:chExt cx="0" cy="0"/>
        </a:xfrm>
      </p:grpSpPr>
      <p:sp>
        <p:nvSpPr>
          <p:cNvPr id="639" name="Google Shape;639;p72"/>
          <p:cNvSpPr txBox="1"/>
          <p:nvPr>
            <p:ph type="title"/>
          </p:nvPr>
        </p:nvSpPr>
        <p:spPr>
          <a:xfrm>
            <a:off x="457200" y="274638"/>
            <a:ext cx="8229600" cy="1143000"/>
          </a:xfrm>
          <a:prstGeom prst="rect">
            <a:avLst/>
          </a:prstGeom>
          <a:noFill/>
          <a:ln>
            <a:noFill/>
          </a:ln>
        </p:spPr>
        <p:txBody>
          <a:bodyPr anchorCtr="0" anchor="ctr" bIns="46025" lIns="92075" spcFirstLastPara="1" rIns="92075" wrap="square" tIns="46025">
            <a:normAutofit/>
          </a:bodyPr>
          <a:lstStyle/>
          <a:p>
            <a:pPr indent="0" lvl="0" marL="0" rtl="0" algn="ctr">
              <a:spcBef>
                <a:spcPts val="0"/>
              </a:spcBef>
              <a:spcAft>
                <a:spcPts val="0"/>
              </a:spcAft>
              <a:buClr>
                <a:schemeClr val="dk1"/>
              </a:buClr>
              <a:buSzPts val="3200"/>
              <a:buFont typeface="Calibri"/>
              <a:buNone/>
            </a:pPr>
            <a:r>
              <a:rPr lang="en-US" sz="3200"/>
              <a:t>Graphic Presentation of a Frequency Distribution</a:t>
            </a:r>
            <a:endParaRPr/>
          </a:p>
        </p:txBody>
      </p:sp>
      <p:sp>
        <p:nvSpPr>
          <p:cNvPr id="640" name="Google Shape;640;p72"/>
          <p:cNvSpPr txBox="1"/>
          <p:nvPr>
            <p:ph idx="1" type="body"/>
          </p:nvPr>
        </p:nvSpPr>
        <p:spPr>
          <a:xfrm>
            <a:off x="682625" y="1804988"/>
            <a:ext cx="8120063" cy="1889125"/>
          </a:xfrm>
          <a:prstGeom prst="rect">
            <a:avLst/>
          </a:prstGeom>
          <a:noFill/>
          <a:ln>
            <a:noFill/>
          </a:ln>
        </p:spPr>
        <p:txBody>
          <a:bodyPr anchorCtr="0" anchor="t" bIns="46025" lIns="92075" spcFirstLastPara="1" rIns="92075" wrap="square" tIns="46025">
            <a:normAutofit/>
          </a:bodyPr>
          <a:lstStyle/>
          <a:p>
            <a:pPr indent="-228600" lvl="2" marL="1143000" rtl="0" algn="l">
              <a:spcBef>
                <a:spcPts val="0"/>
              </a:spcBef>
              <a:spcAft>
                <a:spcPts val="0"/>
              </a:spcAft>
              <a:buClr>
                <a:schemeClr val="accent1"/>
              </a:buClr>
              <a:buSzPts val="2400"/>
              <a:buChar char="•"/>
            </a:pPr>
            <a:r>
              <a:rPr lang="en-US">
                <a:solidFill>
                  <a:schemeClr val="accent1"/>
                </a:solidFill>
              </a:rPr>
              <a:t>Histograms</a:t>
            </a:r>
            <a:endParaRPr/>
          </a:p>
          <a:p>
            <a:pPr indent="-228600" lvl="2" marL="1143000" rtl="0" algn="l">
              <a:spcBef>
                <a:spcPts val="480"/>
              </a:spcBef>
              <a:spcAft>
                <a:spcPts val="0"/>
              </a:spcAft>
              <a:buClr>
                <a:schemeClr val="accent1"/>
              </a:buClr>
              <a:buSzPts val="2400"/>
              <a:buChar char="•"/>
            </a:pPr>
            <a:r>
              <a:rPr lang="en-US">
                <a:solidFill>
                  <a:schemeClr val="accent1"/>
                </a:solidFill>
              </a:rPr>
              <a:t>Frequency polygons</a:t>
            </a:r>
            <a:endParaRPr/>
          </a:p>
          <a:p>
            <a:pPr indent="-228600" lvl="2" marL="1143000" rtl="0" algn="l">
              <a:spcBef>
                <a:spcPts val="480"/>
              </a:spcBef>
              <a:spcAft>
                <a:spcPts val="0"/>
              </a:spcAft>
              <a:buClr>
                <a:schemeClr val="accent1"/>
              </a:buClr>
              <a:buSzPts val="2400"/>
              <a:buChar char="•"/>
            </a:pPr>
            <a:r>
              <a:rPr lang="en-US">
                <a:solidFill>
                  <a:schemeClr val="accent1"/>
                </a:solidFill>
              </a:rPr>
              <a:t>Cumulative frequency distributions</a:t>
            </a:r>
            <a:r>
              <a:rPr lang="en-US"/>
              <a:t> </a:t>
            </a:r>
            <a:endParaRPr/>
          </a:p>
          <a:p>
            <a:pPr indent="-342900" lvl="0" marL="342900" rtl="0" algn="l">
              <a:spcBef>
                <a:spcPts val="640"/>
              </a:spcBef>
              <a:spcAft>
                <a:spcPts val="0"/>
              </a:spcAft>
              <a:buClr>
                <a:schemeClr val="dk1"/>
              </a:buClr>
              <a:buSzPts val="3200"/>
              <a:buFont typeface="Noto Sans Symbols"/>
              <a:buNone/>
            </a:pPr>
            <a:r>
              <a:t/>
            </a:r>
            <a:endParaRPr/>
          </a:p>
          <a:p>
            <a:pPr indent="-342900" lvl="0" marL="342900" rtl="0" algn="l">
              <a:spcBef>
                <a:spcPts val="1600"/>
              </a:spcBef>
              <a:spcAft>
                <a:spcPts val="0"/>
              </a:spcAft>
              <a:buClr>
                <a:schemeClr val="dk1"/>
              </a:buClr>
              <a:buSzPts val="3200"/>
              <a:buFont typeface="Calibri"/>
              <a:buNone/>
            </a:pPr>
            <a:r>
              <a:t/>
            </a:r>
            <a:endParaRPr sz="3200"/>
          </a:p>
        </p:txBody>
      </p:sp>
      <p:sp>
        <p:nvSpPr>
          <p:cNvPr id="641" name="Google Shape;641;p72"/>
          <p:cNvSpPr/>
          <p:nvPr/>
        </p:nvSpPr>
        <p:spPr>
          <a:xfrm>
            <a:off x="0" y="0"/>
            <a:ext cx="184150" cy="304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1" i="1" sz="1400">
              <a:solidFill>
                <a:schemeClr val="lt1"/>
              </a:solidFill>
              <a:latin typeface="Book Antiqua"/>
              <a:ea typeface="Book Antiqua"/>
              <a:cs typeface="Book Antiqua"/>
              <a:sym typeface="Book Antiqua"/>
            </a:endParaRPr>
          </a:p>
        </p:txBody>
      </p:sp>
      <p:sp>
        <p:nvSpPr>
          <p:cNvPr id="642" name="Google Shape;642;p72"/>
          <p:cNvSpPr txBox="1"/>
          <p:nvPr/>
        </p:nvSpPr>
        <p:spPr>
          <a:xfrm>
            <a:off x="457200" y="4762500"/>
            <a:ext cx="8210550" cy="579438"/>
          </a:xfrm>
          <a:prstGeom prst="rect">
            <a:avLst/>
          </a:prstGeom>
          <a:noFill/>
          <a:ln>
            <a:noFill/>
          </a:ln>
        </p:spPr>
        <p:txBody>
          <a:bodyPr anchorCtr="0" anchor="t" bIns="45700" lIns="91425" spcFirstLastPara="1" rIns="91425" wrap="square" tIns="45700">
            <a:spAutoFit/>
          </a:bodyPr>
          <a:lstStyle/>
          <a:p>
            <a:pPr indent="0" lvl="1" marL="457200" marR="0" rtl="0" algn="l">
              <a:spcBef>
                <a:spcPts val="0"/>
              </a:spcBef>
              <a:spcAft>
                <a:spcPts val="0"/>
              </a:spcAft>
              <a:buClr>
                <a:srgbClr val="990000"/>
              </a:buClr>
              <a:buSzPts val="2080"/>
              <a:buFont typeface="Noto Sans Symbols"/>
              <a:buNone/>
            </a:pPr>
            <a:r>
              <a:rPr b="0" i="0" lang="en-US" sz="3200" u="none" cap="none" strike="noStrike">
                <a:solidFill>
                  <a:srgbClr val="4DB14B"/>
                </a:solidFill>
                <a:latin typeface="Calibri"/>
                <a:ea typeface="Calibri"/>
                <a:cs typeface="Calibri"/>
                <a:sym typeface="Calibri"/>
              </a:rPr>
              <a:t>	</a:t>
            </a:r>
            <a:endParaRPr b="0" i="0" sz="1800" u="none" cap="none" strike="noStrike">
              <a:solidFill>
                <a:schemeClr val="dk1"/>
              </a:solidFill>
              <a:latin typeface="Calibri"/>
              <a:ea typeface="Calibri"/>
              <a:cs typeface="Calibri"/>
              <a:sym typeface="Calibri"/>
            </a:endParaRPr>
          </a:p>
        </p:txBody>
      </p:sp>
      <p:pic>
        <p:nvPicPr>
          <p:cNvPr id="643" name="Google Shape;643;p72"/>
          <p:cNvPicPr preferRelativeResize="0"/>
          <p:nvPr/>
        </p:nvPicPr>
        <p:blipFill rotWithShape="1">
          <a:blip r:embed="rId3">
            <a:alphaModFix/>
          </a:blip>
          <a:srcRect b="0" l="0" r="0" t="0"/>
          <a:stretch/>
        </p:blipFill>
        <p:spPr>
          <a:xfrm>
            <a:off x="841375" y="3657599"/>
            <a:ext cx="3859213" cy="1420813"/>
          </a:xfrm>
          <a:prstGeom prst="rect">
            <a:avLst/>
          </a:prstGeom>
          <a:noFill/>
          <a:ln>
            <a:noFill/>
          </a:ln>
        </p:spPr>
      </p:pic>
      <p:pic>
        <p:nvPicPr>
          <p:cNvPr id="644" name="Google Shape;644;p72"/>
          <p:cNvPicPr preferRelativeResize="0"/>
          <p:nvPr/>
        </p:nvPicPr>
        <p:blipFill rotWithShape="1">
          <a:blip r:embed="rId4">
            <a:alphaModFix/>
          </a:blip>
          <a:srcRect b="0" l="0" r="0" t="0"/>
          <a:stretch/>
        </p:blipFill>
        <p:spPr>
          <a:xfrm>
            <a:off x="854075" y="5191125"/>
            <a:ext cx="3827463" cy="1666875"/>
          </a:xfrm>
          <a:prstGeom prst="rect">
            <a:avLst/>
          </a:prstGeom>
          <a:noFill/>
          <a:ln>
            <a:noFill/>
          </a:ln>
        </p:spPr>
      </p:pic>
      <p:pic>
        <p:nvPicPr>
          <p:cNvPr id="645" name="Google Shape;645;p72"/>
          <p:cNvPicPr preferRelativeResize="0"/>
          <p:nvPr/>
        </p:nvPicPr>
        <p:blipFill rotWithShape="1">
          <a:blip r:embed="rId5">
            <a:alphaModFix/>
          </a:blip>
          <a:srcRect b="0" l="0" r="0" t="0"/>
          <a:stretch/>
        </p:blipFill>
        <p:spPr>
          <a:xfrm>
            <a:off x="5027613" y="3643313"/>
            <a:ext cx="3429000" cy="2771775"/>
          </a:xfrm>
          <a:prstGeom prst="rect">
            <a:avLst/>
          </a:prstGeom>
          <a:noFill/>
          <a:ln>
            <a:noFill/>
          </a:ln>
        </p:spPr>
      </p:pic>
    </p:spTree>
  </p:cSld>
  <p:clrMapOvr>
    <a:masterClrMapping/>
  </p:clrMapOvr>
  <p:transition>
    <p:wipe dir="r"/>
  </p:transition>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0" name="Shape 650"/>
        <p:cNvGrpSpPr/>
        <p:nvPr/>
      </p:nvGrpSpPr>
      <p:grpSpPr>
        <a:xfrm>
          <a:off x="0" y="0"/>
          <a:ext cx="0" cy="0"/>
          <a:chOff x="0" y="0"/>
          <a:chExt cx="0" cy="0"/>
        </a:xfrm>
      </p:grpSpPr>
      <p:sp>
        <p:nvSpPr>
          <p:cNvPr id="651" name="Google Shape;651;p7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u="sng"/>
              <a:t>Histogram</a:t>
            </a:r>
            <a:endParaRPr/>
          </a:p>
        </p:txBody>
      </p:sp>
      <p:pic>
        <p:nvPicPr>
          <p:cNvPr descr="0216" id="652" name="Google Shape;652;p73"/>
          <p:cNvPicPr preferRelativeResize="0"/>
          <p:nvPr/>
        </p:nvPicPr>
        <p:blipFill rotWithShape="1">
          <a:blip r:embed="rId3">
            <a:alphaModFix/>
          </a:blip>
          <a:srcRect b="0" l="0" r="0" t="0"/>
          <a:stretch/>
        </p:blipFill>
        <p:spPr>
          <a:xfrm>
            <a:off x="2295525" y="3914775"/>
            <a:ext cx="4819650" cy="2619375"/>
          </a:xfrm>
          <a:prstGeom prst="rect">
            <a:avLst/>
          </a:prstGeom>
          <a:noFill/>
          <a:ln>
            <a:noFill/>
          </a:ln>
        </p:spPr>
      </p:pic>
      <p:grpSp>
        <p:nvGrpSpPr>
          <p:cNvPr id="653" name="Google Shape;653;p73"/>
          <p:cNvGrpSpPr/>
          <p:nvPr/>
        </p:nvGrpSpPr>
        <p:grpSpPr>
          <a:xfrm>
            <a:off x="1011238" y="1922463"/>
            <a:ext cx="7364412" cy="1370012"/>
            <a:chOff x="1011936" y="1923056"/>
            <a:chExt cx="7363968" cy="1368784"/>
          </a:xfrm>
        </p:grpSpPr>
        <p:sp>
          <p:nvSpPr>
            <p:cNvPr id="654" name="Google Shape;654;p73"/>
            <p:cNvSpPr/>
            <p:nvPr/>
          </p:nvSpPr>
          <p:spPr>
            <a:xfrm>
              <a:off x="1011936" y="1938917"/>
              <a:ext cx="7156019" cy="1352923"/>
            </a:xfrm>
            <a:prstGeom prst="roundRect">
              <a:avLst>
                <a:gd fmla="val 16667" name="adj"/>
              </a:avLst>
            </a:prstGeom>
            <a:gradFill>
              <a:gsLst>
                <a:gs pos="0">
                  <a:srgbClr val="FFBB82"/>
                </a:gs>
                <a:gs pos="35000">
                  <a:srgbClr val="FFCFA8"/>
                </a:gs>
                <a:gs pos="100000">
                  <a:srgbClr val="FFEBD9"/>
                </a:gs>
              </a:gsLst>
              <a:lin ang="16200000" scaled="0"/>
            </a:gradFill>
            <a:ln cap="flat" cmpd="sng" w="9525">
              <a:solidFill>
                <a:srgbClr val="F5913F"/>
              </a:solidFill>
              <a:prstDash val="solid"/>
              <a:round/>
              <a:headEnd len="sm" w="sm" type="none"/>
              <a:tailEnd len="sm" w="sm" type="none"/>
            </a:ln>
            <a:effectLst>
              <a:outerShdw blurRad="40000" rotWithShape="0" dir="5400000" dist="20000">
                <a:srgbClr val="000000">
                  <a:alpha val="37647"/>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655" name="Google Shape;655;p73"/>
            <p:cNvSpPr/>
            <p:nvPr/>
          </p:nvSpPr>
          <p:spPr>
            <a:xfrm>
              <a:off x="1297669" y="1923056"/>
              <a:ext cx="7078235" cy="120066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HISTOGRAM  A graph in which the classes are marked on the horizontal axis and the class frequencies on the vertical axis. The class frequencies are represented by the heights of the bars and the bars are drawn adjacent to each other.</a:t>
              </a:r>
              <a:endParaRPr/>
            </a:p>
          </p:txBody>
        </p:sp>
      </p:grpSp>
    </p:spTree>
  </p:cSld>
  <p:clrMapOvr>
    <a:masterClrMapping/>
  </p:clrMapOvr>
  <p:transition>
    <p:wipe dir="r"/>
  </p:transition>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9" name="Shape 659"/>
        <p:cNvGrpSpPr/>
        <p:nvPr/>
      </p:nvGrpSpPr>
      <p:grpSpPr>
        <a:xfrm>
          <a:off x="0" y="0"/>
          <a:ext cx="0" cy="0"/>
          <a:chOff x="0" y="0"/>
          <a:chExt cx="0" cy="0"/>
        </a:xfrm>
      </p:grpSpPr>
      <p:sp>
        <p:nvSpPr>
          <p:cNvPr id="660" name="Google Shape;660;p7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u="sng"/>
              <a:t>Histogram</a:t>
            </a:r>
            <a:endParaRPr/>
          </a:p>
        </p:txBody>
      </p:sp>
      <p:sp>
        <p:nvSpPr>
          <p:cNvPr id="661" name="Google Shape;661;p74"/>
          <p:cNvSpPr txBox="1"/>
          <p:nvPr>
            <p:ph idx="1" type="body"/>
          </p:nvPr>
        </p:nvSpPr>
        <p:spPr>
          <a:xfrm>
            <a:off x="152400" y="1600200"/>
            <a:ext cx="8839200" cy="45259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3200"/>
              <a:buNone/>
            </a:pPr>
            <a:r>
              <a:rPr lang="en-US"/>
              <a:t>Q1. Draw a histogram for the following data.</a:t>
            </a:r>
            <a:endParaRPr/>
          </a:p>
          <a:p>
            <a:pPr indent="0" lvl="0" marL="0" rtl="0" algn="l">
              <a:spcBef>
                <a:spcPts val="640"/>
              </a:spcBef>
              <a:spcAft>
                <a:spcPts val="0"/>
              </a:spcAft>
              <a:buClr>
                <a:schemeClr val="dk1"/>
              </a:buClr>
              <a:buSzPts val="3200"/>
              <a:buNone/>
            </a:pPr>
            <a:r>
              <a:t/>
            </a:r>
            <a:endParaRPr/>
          </a:p>
        </p:txBody>
      </p:sp>
      <p:graphicFrame>
        <p:nvGraphicFramePr>
          <p:cNvPr id="662" name="Google Shape;662;p74"/>
          <p:cNvGraphicFramePr/>
          <p:nvPr/>
        </p:nvGraphicFramePr>
        <p:xfrm>
          <a:off x="228600" y="2590800"/>
          <a:ext cx="3000000" cy="3000000"/>
        </p:xfrm>
        <a:graphic>
          <a:graphicData uri="http://schemas.openxmlformats.org/drawingml/2006/table">
            <a:tbl>
              <a:tblPr bandRow="1" firstRow="1">
                <a:noFill/>
                <a:tableStyleId>{AC2E960A-9AD3-4963-B363-FDF9946046D3}</a:tableStyleId>
              </a:tblPr>
              <a:tblGrid>
                <a:gridCol w="1467725"/>
                <a:gridCol w="880625"/>
                <a:gridCol w="978475"/>
                <a:gridCol w="1076325"/>
                <a:gridCol w="1076325"/>
                <a:gridCol w="978475"/>
                <a:gridCol w="1076325"/>
                <a:gridCol w="1076325"/>
              </a:tblGrid>
              <a:tr h="370850">
                <a:tc>
                  <a:txBody>
                    <a:bodyPr/>
                    <a:lstStyle/>
                    <a:p>
                      <a:pPr indent="0" lvl="0" marL="0" marR="0" rtl="0" algn="l">
                        <a:spcBef>
                          <a:spcPts val="0"/>
                        </a:spcBef>
                        <a:spcAft>
                          <a:spcPts val="0"/>
                        </a:spcAft>
                        <a:buNone/>
                      </a:pPr>
                      <a:r>
                        <a:rPr lang="en-US" sz="1800"/>
                        <a:t>Marks</a:t>
                      </a:r>
                      <a:endParaRPr/>
                    </a:p>
                  </a:txBody>
                  <a:tcPr marT="45725" marB="45725" marR="91450" marL="91450"/>
                </a:tc>
                <a:tc>
                  <a:txBody>
                    <a:bodyPr/>
                    <a:lstStyle/>
                    <a:p>
                      <a:pPr indent="0" lvl="0" marL="0" marR="0" rtl="0" algn="l">
                        <a:spcBef>
                          <a:spcPts val="0"/>
                        </a:spcBef>
                        <a:spcAft>
                          <a:spcPts val="0"/>
                        </a:spcAft>
                        <a:buNone/>
                      </a:pPr>
                      <a:r>
                        <a:rPr lang="en-US" sz="1800"/>
                        <a:t>0-10</a:t>
                      </a:r>
                      <a:endParaRPr/>
                    </a:p>
                  </a:txBody>
                  <a:tcPr marT="45725" marB="45725" marR="91450" marL="91450"/>
                </a:tc>
                <a:tc>
                  <a:txBody>
                    <a:bodyPr/>
                    <a:lstStyle/>
                    <a:p>
                      <a:pPr indent="0" lvl="0" marL="0" marR="0" rtl="0" algn="l">
                        <a:spcBef>
                          <a:spcPts val="0"/>
                        </a:spcBef>
                        <a:spcAft>
                          <a:spcPts val="0"/>
                        </a:spcAft>
                        <a:buNone/>
                      </a:pPr>
                      <a:r>
                        <a:rPr lang="en-US" sz="1800"/>
                        <a:t>10-20</a:t>
                      </a:r>
                      <a:endParaRPr/>
                    </a:p>
                  </a:txBody>
                  <a:tcPr marT="45725" marB="45725" marR="91450" marL="91450"/>
                </a:tc>
                <a:tc>
                  <a:txBody>
                    <a:bodyPr/>
                    <a:lstStyle/>
                    <a:p>
                      <a:pPr indent="0" lvl="0" marL="0" marR="0" rtl="0" algn="l">
                        <a:spcBef>
                          <a:spcPts val="0"/>
                        </a:spcBef>
                        <a:spcAft>
                          <a:spcPts val="0"/>
                        </a:spcAft>
                        <a:buNone/>
                      </a:pPr>
                      <a:r>
                        <a:rPr lang="en-US" sz="1800"/>
                        <a:t>20-30</a:t>
                      </a:r>
                      <a:endParaRPr/>
                    </a:p>
                  </a:txBody>
                  <a:tcPr marT="45725" marB="45725" marR="91450" marL="91450"/>
                </a:tc>
                <a:tc>
                  <a:txBody>
                    <a:bodyPr/>
                    <a:lstStyle/>
                    <a:p>
                      <a:pPr indent="0" lvl="0" marL="0" marR="0" rtl="0" algn="l">
                        <a:spcBef>
                          <a:spcPts val="0"/>
                        </a:spcBef>
                        <a:spcAft>
                          <a:spcPts val="0"/>
                        </a:spcAft>
                        <a:buNone/>
                      </a:pPr>
                      <a:r>
                        <a:rPr lang="en-US" sz="1800"/>
                        <a:t>30-40</a:t>
                      </a:r>
                      <a:endParaRPr/>
                    </a:p>
                  </a:txBody>
                  <a:tcPr marT="45725" marB="45725" marR="91450" marL="91450"/>
                </a:tc>
                <a:tc>
                  <a:txBody>
                    <a:bodyPr/>
                    <a:lstStyle/>
                    <a:p>
                      <a:pPr indent="0" lvl="0" marL="0" marR="0" rtl="0" algn="l">
                        <a:spcBef>
                          <a:spcPts val="0"/>
                        </a:spcBef>
                        <a:spcAft>
                          <a:spcPts val="0"/>
                        </a:spcAft>
                        <a:buNone/>
                      </a:pPr>
                      <a:r>
                        <a:rPr lang="en-US" sz="1800"/>
                        <a:t>40-50</a:t>
                      </a:r>
                      <a:endParaRPr/>
                    </a:p>
                  </a:txBody>
                  <a:tcPr marT="45725" marB="45725" marR="91450" marL="91450"/>
                </a:tc>
                <a:tc>
                  <a:txBody>
                    <a:bodyPr/>
                    <a:lstStyle/>
                    <a:p>
                      <a:pPr indent="0" lvl="0" marL="0" marR="0" rtl="0" algn="l">
                        <a:spcBef>
                          <a:spcPts val="0"/>
                        </a:spcBef>
                        <a:spcAft>
                          <a:spcPts val="0"/>
                        </a:spcAft>
                        <a:buNone/>
                      </a:pPr>
                      <a:r>
                        <a:rPr lang="en-US" sz="1800"/>
                        <a:t>50-60</a:t>
                      </a:r>
                      <a:endParaRPr/>
                    </a:p>
                  </a:txBody>
                  <a:tcPr marT="45725" marB="45725" marR="91450" marL="91450"/>
                </a:tc>
                <a:tc>
                  <a:txBody>
                    <a:bodyPr/>
                    <a:lstStyle/>
                    <a:p>
                      <a:pPr indent="0" lvl="0" marL="0" marR="0" rtl="0" algn="l">
                        <a:spcBef>
                          <a:spcPts val="0"/>
                        </a:spcBef>
                        <a:spcAft>
                          <a:spcPts val="0"/>
                        </a:spcAft>
                        <a:buNone/>
                      </a:pPr>
                      <a:r>
                        <a:rPr lang="en-US" sz="1800"/>
                        <a:t>60-70</a:t>
                      </a:r>
                      <a:endParaRPr/>
                    </a:p>
                  </a:txBody>
                  <a:tcPr marT="45725" marB="45725" marR="91450" marL="91450"/>
                </a:tc>
              </a:tr>
              <a:tr h="370850">
                <a:tc>
                  <a:txBody>
                    <a:bodyPr/>
                    <a:lstStyle/>
                    <a:p>
                      <a:pPr indent="0" lvl="0" marL="0" marR="0" rtl="0" algn="l">
                        <a:spcBef>
                          <a:spcPts val="0"/>
                        </a:spcBef>
                        <a:spcAft>
                          <a:spcPts val="0"/>
                        </a:spcAft>
                        <a:buNone/>
                      </a:pPr>
                      <a:r>
                        <a:rPr lang="en-US" sz="1800"/>
                        <a:t>No. of students</a:t>
                      </a:r>
                      <a:endParaRPr/>
                    </a:p>
                  </a:txBody>
                  <a:tcPr marT="45725" marB="45725" marR="91450" marL="91450"/>
                </a:tc>
                <a:tc>
                  <a:txBody>
                    <a:bodyPr/>
                    <a:lstStyle/>
                    <a:p>
                      <a:pPr indent="0" lvl="0" marL="0" marR="0" rtl="0" algn="l">
                        <a:spcBef>
                          <a:spcPts val="0"/>
                        </a:spcBef>
                        <a:spcAft>
                          <a:spcPts val="0"/>
                        </a:spcAft>
                        <a:buNone/>
                      </a:pPr>
                      <a:r>
                        <a:rPr lang="en-US" sz="1800"/>
                        <a:t>20</a:t>
                      </a:r>
                      <a:endParaRPr/>
                    </a:p>
                  </a:txBody>
                  <a:tcPr marT="45725" marB="45725" marR="91450" marL="91450"/>
                </a:tc>
                <a:tc>
                  <a:txBody>
                    <a:bodyPr/>
                    <a:lstStyle/>
                    <a:p>
                      <a:pPr indent="0" lvl="0" marL="0" marR="0" rtl="0" algn="l">
                        <a:spcBef>
                          <a:spcPts val="0"/>
                        </a:spcBef>
                        <a:spcAft>
                          <a:spcPts val="0"/>
                        </a:spcAft>
                        <a:buNone/>
                      </a:pPr>
                      <a:r>
                        <a:rPr lang="en-US" sz="1800"/>
                        <a:t>30</a:t>
                      </a:r>
                      <a:endParaRPr/>
                    </a:p>
                  </a:txBody>
                  <a:tcPr marT="45725" marB="45725" marR="91450" marL="91450"/>
                </a:tc>
                <a:tc>
                  <a:txBody>
                    <a:bodyPr/>
                    <a:lstStyle/>
                    <a:p>
                      <a:pPr indent="0" lvl="0" marL="0" marR="0" rtl="0" algn="l">
                        <a:spcBef>
                          <a:spcPts val="0"/>
                        </a:spcBef>
                        <a:spcAft>
                          <a:spcPts val="0"/>
                        </a:spcAft>
                        <a:buNone/>
                      </a:pPr>
                      <a:r>
                        <a:rPr lang="en-US" sz="1800"/>
                        <a:t>70</a:t>
                      </a:r>
                      <a:endParaRPr/>
                    </a:p>
                  </a:txBody>
                  <a:tcPr marT="45725" marB="45725" marR="91450" marL="91450"/>
                </a:tc>
                <a:tc>
                  <a:txBody>
                    <a:bodyPr/>
                    <a:lstStyle/>
                    <a:p>
                      <a:pPr indent="0" lvl="0" marL="0" marR="0" rtl="0" algn="l">
                        <a:spcBef>
                          <a:spcPts val="0"/>
                        </a:spcBef>
                        <a:spcAft>
                          <a:spcPts val="0"/>
                        </a:spcAft>
                        <a:buNone/>
                      </a:pPr>
                      <a:r>
                        <a:rPr lang="en-US" sz="1800"/>
                        <a:t>50</a:t>
                      </a:r>
                      <a:endParaRPr/>
                    </a:p>
                  </a:txBody>
                  <a:tcPr marT="45725" marB="45725" marR="91450" marL="91450"/>
                </a:tc>
                <a:tc>
                  <a:txBody>
                    <a:bodyPr/>
                    <a:lstStyle/>
                    <a:p>
                      <a:pPr indent="0" lvl="0" marL="0" marR="0" rtl="0" algn="l">
                        <a:spcBef>
                          <a:spcPts val="0"/>
                        </a:spcBef>
                        <a:spcAft>
                          <a:spcPts val="0"/>
                        </a:spcAft>
                        <a:buNone/>
                      </a:pPr>
                      <a:r>
                        <a:rPr lang="en-US" sz="1800"/>
                        <a:t>40</a:t>
                      </a:r>
                      <a:endParaRPr/>
                    </a:p>
                  </a:txBody>
                  <a:tcPr marT="45725" marB="45725" marR="91450" marL="91450"/>
                </a:tc>
                <a:tc>
                  <a:txBody>
                    <a:bodyPr/>
                    <a:lstStyle/>
                    <a:p>
                      <a:pPr indent="0" lvl="0" marL="0" marR="0" rtl="0" algn="l">
                        <a:spcBef>
                          <a:spcPts val="0"/>
                        </a:spcBef>
                        <a:spcAft>
                          <a:spcPts val="0"/>
                        </a:spcAft>
                        <a:buNone/>
                      </a:pPr>
                      <a:r>
                        <a:rPr lang="en-US" sz="1800"/>
                        <a:t>50</a:t>
                      </a:r>
                      <a:endParaRPr/>
                    </a:p>
                  </a:txBody>
                  <a:tcPr marT="45725" marB="45725" marR="91450" marL="91450"/>
                </a:tc>
                <a:tc>
                  <a:txBody>
                    <a:bodyPr/>
                    <a:lstStyle/>
                    <a:p>
                      <a:pPr indent="0" lvl="0" marL="0" marR="0" rtl="0" algn="l">
                        <a:spcBef>
                          <a:spcPts val="0"/>
                        </a:spcBef>
                        <a:spcAft>
                          <a:spcPts val="0"/>
                        </a:spcAft>
                        <a:buNone/>
                      </a:pPr>
                      <a:r>
                        <a:rPr lang="en-US" sz="1800"/>
                        <a:t>40</a:t>
                      </a:r>
                      <a:endParaRPr/>
                    </a:p>
                  </a:txBody>
                  <a:tcPr marT="45725" marB="45725" marR="91450" marL="91450"/>
                </a:tc>
              </a:tr>
            </a:tbl>
          </a:graphicData>
        </a:graphic>
      </p:graphicFrame>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7" name="Shape 667"/>
        <p:cNvGrpSpPr/>
        <p:nvPr/>
      </p:nvGrpSpPr>
      <p:grpSpPr>
        <a:xfrm>
          <a:off x="0" y="0"/>
          <a:ext cx="0" cy="0"/>
          <a:chOff x="0" y="0"/>
          <a:chExt cx="0" cy="0"/>
        </a:xfrm>
      </p:grpSpPr>
      <p:sp>
        <p:nvSpPr>
          <p:cNvPr id="668" name="Google Shape;668;p75"/>
          <p:cNvSpPr txBox="1"/>
          <p:nvPr>
            <p:ph type="title"/>
          </p:nvPr>
        </p:nvSpPr>
        <p:spPr>
          <a:xfrm>
            <a:off x="533400" y="457200"/>
            <a:ext cx="7924800" cy="9144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C00000"/>
              </a:buClr>
              <a:buSzPts val="4400"/>
              <a:buFont typeface="Calibri"/>
              <a:buNone/>
            </a:pPr>
            <a:r>
              <a:rPr lang="en-US" u="sng"/>
              <a:t>Frequency Polygon</a:t>
            </a:r>
            <a:endParaRPr/>
          </a:p>
        </p:txBody>
      </p:sp>
      <p:sp>
        <p:nvSpPr>
          <p:cNvPr id="669" name="Google Shape;669;p75"/>
          <p:cNvSpPr txBox="1"/>
          <p:nvPr>
            <p:ph idx="1" type="body"/>
          </p:nvPr>
        </p:nvSpPr>
        <p:spPr>
          <a:xfrm>
            <a:off x="838200" y="1905000"/>
            <a:ext cx="3208338" cy="4181475"/>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000"/>
              <a:buChar char="•"/>
            </a:pPr>
            <a:r>
              <a:rPr lang="en-US" sz="2000"/>
              <a:t>A </a:t>
            </a:r>
            <a:r>
              <a:rPr b="1" lang="en-US" sz="2000"/>
              <a:t>frequency polygon </a:t>
            </a:r>
            <a:r>
              <a:rPr lang="en-US" sz="2000"/>
              <a:t>also shows the shape of a distribution and is similar to a histogram.</a:t>
            </a:r>
            <a:endParaRPr/>
          </a:p>
          <a:p>
            <a:pPr indent="-342900" lvl="0" marL="342900" rtl="0" algn="l">
              <a:spcBef>
                <a:spcPts val="400"/>
              </a:spcBef>
              <a:spcAft>
                <a:spcPts val="0"/>
              </a:spcAft>
              <a:buClr>
                <a:schemeClr val="dk1"/>
              </a:buClr>
              <a:buSzPts val="2000"/>
              <a:buFont typeface="Noto Sans Symbols"/>
              <a:buNone/>
            </a:pPr>
            <a:r>
              <a:t/>
            </a:r>
            <a:endParaRPr sz="2000"/>
          </a:p>
          <a:p>
            <a:pPr indent="-342900" lvl="0" marL="342900" rtl="0" algn="l">
              <a:spcBef>
                <a:spcPts val="400"/>
              </a:spcBef>
              <a:spcAft>
                <a:spcPts val="0"/>
              </a:spcAft>
              <a:buClr>
                <a:schemeClr val="dk1"/>
              </a:buClr>
              <a:buSzPts val="2000"/>
              <a:buChar char="•"/>
            </a:pPr>
            <a:r>
              <a:rPr lang="en-US" sz="2000"/>
              <a:t>It consists of line segments connecting the points formed by the intersections of the class midpoints and the class frequencies.</a:t>
            </a:r>
            <a:endParaRPr/>
          </a:p>
          <a:p>
            <a:pPr indent="-215900" lvl="0" marL="342900" rtl="0" algn="l">
              <a:spcBef>
                <a:spcPts val="400"/>
              </a:spcBef>
              <a:spcAft>
                <a:spcPts val="0"/>
              </a:spcAft>
              <a:buClr>
                <a:schemeClr val="dk1"/>
              </a:buClr>
              <a:buSzPts val="2000"/>
              <a:buNone/>
            </a:pPr>
            <a:r>
              <a:t/>
            </a:r>
            <a:endParaRPr sz="2000"/>
          </a:p>
        </p:txBody>
      </p:sp>
      <p:pic>
        <p:nvPicPr>
          <p:cNvPr descr="0218" id="670" name="Google Shape;670;p75"/>
          <p:cNvPicPr preferRelativeResize="0"/>
          <p:nvPr/>
        </p:nvPicPr>
        <p:blipFill rotWithShape="1">
          <a:blip r:embed="rId3">
            <a:alphaModFix/>
          </a:blip>
          <a:srcRect b="0" l="0" r="0" t="0"/>
          <a:stretch/>
        </p:blipFill>
        <p:spPr>
          <a:xfrm>
            <a:off x="4467225" y="1952625"/>
            <a:ext cx="4248150" cy="4543425"/>
          </a:xfrm>
          <a:prstGeom prst="rect">
            <a:avLst/>
          </a:prstGeom>
          <a:noFill/>
          <a:ln>
            <a:noFill/>
          </a:ln>
        </p:spPr>
      </p:pic>
    </p:spTree>
  </p:cSld>
  <p:clrMapOvr>
    <a:masterClrMapping/>
  </p:clrMapOvr>
  <p:transition>
    <p:wipe dir="r"/>
  </p:transition>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4" name="Shape 674"/>
        <p:cNvGrpSpPr/>
        <p:nvPr/>
      </p:nvGrpSpPr>
      <p:grpSpPr>
        <a:xfrm>
          <a:off x="0" y="0"/>
          <a:ext cx="0" cy="0"/>
          <a:chOff x="0" y="0"/>
          <a:chExt cx="0" cy="0"/>
        </a:xfrm>
      </p:grpSpPr>
      <p:sp>
        <p:nvSpPr>
          <p:cNvPr id="675" name="Google Shape;675;p7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u="sng"/>
              <a:t>Frequency Polygon</a:t>
            </a:r>
            <a:endParaRPr/>
          </a:p>
        </p:txBody>
      </p:sp>
      <p:sp>
        <p:nvSpPr>
          <p:cNvPr id="676" name="Google Shape;676;p7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3200"/>
              <a:buNone/>
            </a:pPr>
            <a:r>
              <a:rPr lang="en-US"/>
              <a:t>Q1. Draw a frequency polygon from the Table.</a:t>
            </a:r>
            <a:endParaRPr/>
          </a:p>
          <a:p>
            <a:pPr indent="0" lvl="0" marL="0" rtl="0" algn="l">
              <a:spcBef>
                <a:spcPts val="640"/>
              </a:spcBef>
              <a:spcAft>
                <a:spcPts val="0"/>
              </a:spcAft>
              <a:buClr>
                <a:schemeClr val="dk1"/>
              </a:buClr>
              <a:buSzPts val="3200"/>
              <a:buNone/>
            </a:pPr>
            <a:r>
              <a:t/>
            </a:r>
            <a:endParaRPr/>
          </a:p>
        </p:txBody>
      </p:sp>
      <p:graphicFrame>
        <p:nvGraphicFramePr>
          <p:cNvPr id="677" name="Google Shape;677;p76"/>
          <p:cNvGraphicFramePr/>
          <p:nvPr/>
        </p:nvGraphicFramePr>
        <p:xfrm>
          <a:off x="1295400" y="2438400"/>
          <a:ext cx="3000000" cy="3000000"/>
        </p:xfrm>
        <a:graphic>
          <a:graphicData uri="http://schemas.openxmlformats.org/drawingml/2006/table">
            <a:tbl>
              <a:tblPr bandRow="1" firstRow="1">
                <a:noFill/>
                <a:tableStyleId>{AC2E960A-9AD3-4963-B363-FDF9946046D3}</a:tableStyleId>
              </a:tblPr>
              <a:tblGrid>
                <a:gridCol w="3048000"/>
                <a:gridCol w="3048000"/>
              </a:tblGrid>
              <a:tr h="370850">
                <a:tc>
                  <a:txBody>
                    <a:bodyPr/>
                    <a:lstStyle/>
                    <a:p>
                      <a:pPr indent="0" lvl="0" marL="0" marR="0" rtl="0" algn="l">
                        <a:spcBef>
                          <a:spcPts val="0"/>
                        </a:spcBef>
                        <a:spcAft>
                          <a:spcPts val="0"/>
                        </a:spcAft>
                        <a:buNone/>
                      </a:pPr>
                      <a:r>
                        <a:rPr lang="en-US" sz="1800"/>
                        <a:t>Monthly Wages</a:t>
                      </a:r>
                      <a:endParaRPr/>
                    </a:p>
                  </a:txBody>
                  <a:tcPr marT="45725" marB="45725" marR="91450" marL="91450"/>
                </a:tc>
                <a:tc>
                  <a:txBody>
                    <a:bodyPr/>
                    <a:lstStyle/>
                    <a:p>
                      <a:pPr indent="0" lvl="0" marL="0" marR="0" rtl="0" algn="l">
                        <a:spcBef>
                          <a:spcPts val="0"/>
                        </a:spcBef>
                        <a:spcAft>
                          <a:spcPts val="0"/>
                        </a:spcAft>
                        <a:buNone/>
                      </a:pPr>
                      <a:r>
                        <a:rPr lang="en-US" sz="1800"/>
                        <a:t>No. Of Workers</a:t>
                      </a:r>
                      <a:endParaRPr/>
                    </a:p>
                  </a:txBody>
                  <a:tcPr marT="45725" marB="45725" marR="91450" marL="91450"/>
                </a:tc>
              </a:tr>
              <a:tr h="370850">
                <a:tc>
                  <a:txBody>
                    <a:bodyPr/>
                    <a:lstStyle/>
                    <a:p>
                      <a:pPr indent="0" lvl="0" marL="0" marR="0" rtl="0" algn="l">
                        <a:spcBef>
                          <a:spcPts val="0"/>
                        </a:spcBef>
                        <a:spcAft>
                          <a:spcPts val="0"/>
                        </a:spcAft>
                        <a:buNone/>
                      </a:pPr>
                      <a:r>
                        <a:rPr lang="en-US" sz="1800"/>
                        <a:t>190-210</a:t>
                      </a:r>
                      <a:endParaRPr/>
                    </a:p>
                  </a:txBody>
                  <a:tcPr marT="45725" marB="45725" marR="91450" marL="91450"/>
                </a:tc>
                <a:tc>
                  <a:txBody>
                    <a:bodyPr/>
                    <a:lstStyle/>
                    <a:p>
                      <a:pPr indent="0" lvl="0" marL="0" marR="0" rtl="0" algn="l">
                        <a:spcBef>
                          <a:spcPts val="0"/>
                        </a:spcBef>
                        <a:spcAft>
                          <a:spcPts val="0"/>
                        </a:spcAft>
                        <a:buNone/>
                      </a:pPr>
                      <a:r>
                        <a:rPr lang="en-US" sz="1800"/>
                        <a:t>0</a:t>
                      </a:r>
                      <a:endParaRPr/>
                    </a:p>
                  </a:txBody>
                  <a:tcPr marT="45725" marB="45725" marR="91450" marL="91450"/>
                </a:tc>
              </a:tr>
              <a:tr h="370850">
                <a:tc>
                  <a:txBody>
                    <a:bodyPr/>
                    <a:lstStyle/>
                    <a:p>
                      <a:pPr indent="0" lvl="0" marL="0" marR="0" rtl="0" algn="l">
                        <a:spcBef>
                          <a:spcPts val="0"/>
                        </a:spcBef>
                        <a:spcAft>
                          <a:spcPts val="0"/>
                        </a:spcAft>
                        <a:buNone/>
                      </a:pPr>
                      <a:r>
                        <a:rPr lang="en-US" sz="1800"/>
                        <a:t>210-230</a:t>
                      </a:r>
                      <a:endParaRPr/>
                    </a:p>
                  </a:txBody>
                  <a:tcPr marT="45725" marB="45725" marR="91450" marL="91450"/>
                </a:tc>
                <a:tc>
                  <a:txBody>
                    <a:bodyPr/>
                    <a:lstStyle/>
                    <a:p>
                      <a:pPr indent="0" lvl="0" marL="0" marR="0" rtl="0" algn="l">
                        <a:spcBef>
                          <a:spcPts val="0"/>
                        </a:spcBef>
                        <a:spcAft>
                          <a:spcPts val="0"/>
                        </a:spcAft>
                        <a:buNone/>
                      </a:pPr>
                      <a:r>
                        <a:rPr lang="en-US" sz="1800"/>
                        <a:t>4</a:t>
                      </a:r>
                      <a:endParaRPr/>
                    </a:p>
                  </a:txBody>
                  <a:tcPr marT="45725" marB="45725" marR="91450" marL="91450"/>
                </a:tc>
              </a:tr>
              <a:tr h="370850">
                <a:tc>
                  <a:txBody>
                    <a:bodyPr/>
                    <a:lstStyle/>
                    <a:p>
                      <a:pPr indent="0" lvl="0" marL="0" marR="0" rtl="0" algn="l">
                        <a:spcBef>
                          <a:spcPts val="0"/>
                        </a:spcBef>
                        <a:spcAft>
                          <a:spcPts val="0"/>
                        </a:spcAft>
                        <a:buNone/>
                      </a:pPr>
                      <a:r>
                        <a:rPr lang="en-US" sz="1800"/>
                        <a:t>230-250</a:t>
                      </a:r>
                      <a:endParaRPr/>
                    </a:p>
                  </a:txBody>
                  <a:tcPr marT="45725" marB="45725" marR="91450" marL="91450"/>
                </a:tc>
                <a:tc>
                  <a:txBody>
                    <a:bodyPr/>
                    <a:lstStyle/>
                    <a:p>
                      <a:pPr indent="0" lvl="0" marL="0" marR="0" rtl="0" algn="l">
                        <a:spcBef>
                          <a:spcPts val="0"/>
                        </a:spcBef>
                        <a:spcAft>
                          <a:spcPts val="0"/>
                        </a:spcAft>
                        <a:buNone/>
                      </a:pPr>
                      <a:r>
                        <a:rPr lang="en-US" sz="1800"/>
                        <a:t>7</a:t>
                      </a:r>
                      <a:endParaRPr/>
                    </a:p>
                  </a:txBody>
                  <a:tcPr marT="45725" marB="45725" marR="91450" marL="91450"/>
                </a:tc>
              </a:tr>
              <a:tr h="370850">
                <a:tc>
                  <a:txBody>
                    <a:bodyPr/>
                    <a:lstStyle/>
                    <a:p>
                      <a:pPr indent="0" lvl="0" marL="0" marR="0" rtl="0" algn="l">
                        <a:spcBef>
                          <a:spcPts val="0"/>
                        </a:spcBef>
                        <a:spcAft>
                          <a:spcPts val="0"/>
                        </a:spcAft>
                        <a:buNone/>
                      </a:pPr>
                      <a:r>
                        <a:rPr lang="en-US" sz="1800"/>
                        <a:t>250-270</a:t>
                      </a:r>
                      <a:endParaRPr/>
                    </a:p>
                  </a:txBody>
                  <a:tcPr marT="45725" marB="45725" marR="91450" marL="91450"/>
                </a:tc>
                <a:tc>
                  <a:txBody>
                    <a:bodyPr/>
                    <a:lstStyle/>
                    <a:p>
                      <a:pPr indent="0" lvl="0" marL="0" marR="0" rtl="0" algn="l">
                        <a:spcBef>
                          <a:spcPts val="0"/>
                        </a:spcBef>
                        <a:spcAft>
                          <a:spcPts val="0"/>
                        </a:spcAft>
                        <a:buNone/>
                      </a:pPr>
                      <a:r>
                        <a:rPr lang="en-US" sz="1800"/>
                        <a:t>5</a:t>
                      </a:r>
                      <a:endParaRPr/>
                    </a:p>
                  </a:txBody>
                  <a:tcPr marT="45725" marB="45725" marR="91450" marL="91450"/>
                </a:tc>
              </a:tr>
              <a:tr h="370850">
                <a:tc>
                  <a:txBody>
                    <a:bodyPr/>
                    <a:lstStyle/>
                    <a:p>
                      <a:pPr indent="0" lvl="0" marL="0" marR="0" rtl="0" algn="l">
                        <a:spcBef>
                          <a:spcPts val="0"/>
                        </a:spcBef>
                        <a:spcAft>
                          <a:spcPts val="0"/>
                        </a:spcAft>
                        <a:buNone/>
                      </a:pPr>
                      <a:r>
                        <a:rPr lang="en-US" sz="1800"/>
                        <a:t>270-290</a:t>
                      </a:r>
                      <a:endParaRPr/>
                    </a:p>
                  </a:txBody>
                  <a:tcPr marT="45725" marB="45725" marR="91450" marL="91450"/>
                </a:tc>
                <a:tc>
                  <a:txBody>
                    <a:bodyPr/>
                    <a:lstStyle/>
                    <a:p>
                      <a:pPr indent="0" lvl="0" marL="0" marR="0" rtl="0" algn="l">
                        <a:spcBef>
                          <a:spcPts val="0"/>
                        </a:spcBef>
                        <a:spcAft>
                          <a:spcPts val="0"/>
                        </a:spcAft>
                        <a:buNone/>
                      </a:pPr>
                      <a:r>
                        <a:rPr lang="en-US" sz="1800"/>
                        <a:t>9</a:t>
                      </a:r>
                      <a:endParaRPr/>
                    </a:p>
                  </a:txBody>
                  <a:tcPr marT="45725" marB="45725" marR="91450" marL="91450"/>
                </a:tc>
              </a:tr>
              <a:tr h="370850">
                <a:tc>
                  <a:txBody>
                    <a:bodyPr/>
                    <a:lstStyle/>
                    <a:p>
                      <a:pPr indent="0" lvl="0" marL="0" marR="0" rtl="0" algn="l">
                        <a:spcBef>
                          <a:spcPts val="0"/>
                        </a:spcBef>
                        <a:spcAft>
                          <a:spcPts val="0"/>
                        </a:spcAft>
                        <a:buNone/>
                      </a:pPr>
                      <a:r>
                        <a:rPr lang="en-US" sz="1800"/>
                        <a:t>290-310</a:t>
                      </a:r>
                      <a:endParaRPr/>
                    </a:p>
                  </a:txBody>
                  <a:tcPr marT="45725" marB="45725" marR="91450" marL="91450"/>
                </a:tc>
                <a:tc>
                  <a:txBody>
                    <a:bodyPr/>
                    <a:lstStyle/>
                    <a:p>
                      <a:pPr indent="0" lvl="0" marL="0" marR="0" rtl="0" algn="l">
                        <a:spcBef>
                          <a:spcPts val="0"/>
                        </a:spcBef>
                        <a:spcAft>
                          <a:spcPts val="0"/>
                        </a:spcAft>
                        <a:buNone/>
                      </a:pPr>
                      <a:r>
                        <a:rPr lang="en-US" sz="1800"/>
                        <a:t>5</a:t>
                      </a:r>
                      <a:endParaRPr/>
                    </a:p>
                  </a:txBody>
                  <a:tcPr marT="45725" marB="45725" marR="91450" marL="91450"/>
                </a:tc>
              </a:tr>
              <a:tr h="370850">
                <a:tc>
                  <a:txBody>
                    <a:bodyPr/>
                    <a:lstStyle/>
                    <a:p>
                      <a:pPr indent="0" lvl="0" marL="0" marR="0" rtl="0" algn="l">
                        <a:spcBef>
                          <a:spcPts val="0"/>
                        </a:spcBef>
                        <a:spcAft>
                          <a:spcPts val="0"/>
                        </a:spcAft>
                        <a:buNone/>
                      </a:pPr>
                      <a:r>
                        <a:rPr lang="en-US" sz="1800"/>
                        <a:t>310-330</a:t>
                      </a:r>
                      <a:endParaRPr/>
                    </a:p>
                  </a:txBody>
                  <a:tcPr marT="45725" marB="45725" marR="91450" marL="91450"/>
                </a:tc>
                <a:tc>
                  <a:txBody>
                    <a:bodyPr/>
                    <a:lstStyle/>
                    <a:p>
                      <a:pPr indent="0" lvl="0" marL="0" marR="0" rtl="0" algn="l">
                        <a:spcBef>
                          <a:spcPts val="0"/>
                        </a:spcBef>
                        <a:spcAft>
                          <a:spcPts val="0"/>
                        </a:spcAft>
                        <a:buNone/>
                      </a:pPr>
                      <a:r>
                        <a:rPr lang="en-US" sz="1800"/>
                        <a:t>6</a:t>
                      </a:r>
                      <a:endParaRPr/>
                    </a:p>
                  </a:txBody>
                  <a:tcPr marT="45725" marB="45725" marR="91450" marL="91450"/>
                </a:tc>
              </a:tr>
              <a:tr h="370850">
                <a:tc>
                  <a:txBody>
                    <a:bodyPr/>
                    <a:lstStyle/>
                    <a:p>
                      <a:pPr indent="0" lvl="0" marL="0" marR="0" rtl="0" algn="l">
                        <a:spcBef>
                          <a:spcPts val="0"/>
                        </a:spcBef>
                        <a:spcAft>
                          <a:spcPts val="0"/>
                        </a:spcAft>
                        <a:buNone/>
                      </a:pPr>
                      <a:r>
                        <a:rPr lang="en-US" sz="1800"/>
                        <a:t>330-350</a:t>
                      </a:r>
                      <a:endParaRPr/>
                    </a:p>
                  </a:txBody>
                  <a:tcPr marT="45725" marB="45725" marR="91450" marL="91450"/>
                </a:tc>
                <a:tc>
                  <a:txBody>
                    <a:bodyPr/>
                    <a:lstStyle/>
                    <a:p>
                      <a:pPr indent="0" lvl="0" marL="0" marR="0" rtl="0" algn="l">
                        <a:spcBef>
                          <a:spcPts val="0"/>
                        </a:spcBef>
                        <a:spcAft>
                          <a:spcPts val="0"/>
                        </a:spcAft>
                        <a:buNone/>
                      </a:pPr>
                      <a:r>
                        <a:rPr lang="en-US" sz="1800"/>
                        <a:t>4</a:t>
                      </a:r>
                      <a:endParaRPr/>
                    </a:p>
                  </a:txBody>
                  <a:tcPr marT="45725" marB="45725" marR="91450" marL="91450"/>
                </a:tc>
              </a:tr>
              <a:tr h="370850">
                <a:tc>
                  <a:txBody>
                    <a:bodyPr/>
                    <a:lstStyle/>
                    <a:p>
                      <a:pPr indent="0" lvl="0" marL="0" marR="0" rtl="0" algn="l">
                        <a:spcBef>
                          <a:spcPts val="0"/>
                        </a:spcBef>
                        <a:spcAft>
                          <a:spcPts val="0"/>
                        </a:spcAft>
                        <a:buNone/>
                      </a:pPr>
                      <a:r>
                        <a:rPr lang="en-US" sz="1800"/>
                        <a:t>350-370</a:t>
                      </a:r>
                      <a:endParaRPr/>
                    </a:p>
                  </a:txBody>
                  <a:tcPr marT="45725" marB="45725" marR="91450" marL="91450"/>
                </a:tc>
                <a:tc>
                  <a:txBody>
                    <a:bodyPr/>
                    <a:lstStyle/>
                    <a:p>
                      <a:pPr indent="0" lvl="0" marL="0" marR="0" rtl="0" algn="l">
                        <a:spcBef>
                          <a:spcPts val="0"/>
                        </a:spcBef>
                        <a:spcAft>
                          <a:spcPts val="0"/>
                        </a:spcAft>
                        <a:buNone/>
                      </a:pPr>
                      <a:r>
                        <a:rPr lang="en-US" sz="1800"/>
                        <a:t>0</a:t>
                      </a:r>
                      <a:endParaRPr/>
                    </a:p>
                  </a:txBody>
                  <a:tcPr marT="45725" marB="45725" marR="91450" marL="91450"/>
                </a:tc>
              </a:tr>
            </a:tbl>
          </a:graphicData>
        </a:graphic>
      </p:graphicFrame>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2" name="Shape 682"/>
        <p:cNvGrpSpPr/>
        <p:nvPr/>
      </p:nvGrpSpPr>
      <p:grpSpPr>
        <a:xfrm>
          <a:off x="0" y="0"/>
          <a:ext cx="0" cy="0"/>
          <a:chOff x="0" y="0"/>
          <a:chExt cx="0" cy="0"/>
        </a:xfrm>
      </p:grpSpPr>
      <p:sp>
        <p:nvSpPr>
          <p:cNvPr id="683" name="Google Shape;683;p7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200"/>
              <a:buFont typeface="Calibri"/>
              <a:buNone/>
            </a:pPr>
            <a:r>
              <a:rPr lang="en-US" sz="3200" u="sng"/>
              <a:t>Histogram Versus Frequency Polygon</a:t>
            </a:r>
            <a:endParaRPr/>
          </a:p>
        </p:txBody>
      </p:sp>
      <p:sp>
        <p:nvSpPr>
          <p:cNvPr id="684" name="Google Shape;684;p77"/>
          <p:cNvSpPr txBox="1"/>
          <p:nvPr>
            <p:ph idx="1" type="body"/>
          </p:nvPr>
        </p:nvSpPr>
        <p:spPr>
          <a:xfrm>
            <a:off x="838200" y="1905000"/>
            <a:ext cx="7693025" cy="2727325"/>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000"/>
              <a:buChar char="•"/>
            </a:pPr>
            <a:r>
              <a:rPr lang="en-US" sz="2000"/>
              <a:t>Both provide a quick picture of the main characteristics of the data (highs, lows, points of concentration, etc.)</a:t>
            </a:r>
            <a:endParaRPr/>
          </a:p>
          <a:p>
            <a:pPr indent="-342900" lvl="0" marL="342900" rtl="0" algn="l">
              <a:spcBef>
                <a:spcPts val="400"/>
              </a:spcBef>
              <a:spcAft>
                <a:spcPts val="0"/>
              </a:spcAft>
              <a:buClr>
                <a:schemeClr val="dk1"/>
              </a:buClr>
              <a:buSzPts val="2000"/>
              <a:buChar char="•"/>
            </a:pPr>
            <a:r>
              <a:rPr lang="en-US" sz="2000"/>
              <a:t>The histogram has the advantage of depicting each class as a rectangle, with the height of the rectangular bar representing the number in each class. </a:t>
            </a:r>
            <a:endParaRPr/>
          </a:p>
          <a:p>
            <a:pPr indent="-342900" lvl="0" marL="342900" rtl="0" algn="l">
              <a:spcBef>
                <a:spcPts val="400"/>
              </a:spcBef>
              <a:spcAft>
                <a:spcPts val="0"/>
              </a:spcAft>
              <a:buClr>
                <a:schemeClr val="dk1"/>
              </a:buClr>
              <a:buSzPts val="2000"/>
              <a:buChar char="•"/>
            </a:pPr>
            <a:r>
              <a:rPr lang="en-US" sz="2000"/>
              <a:t>The frequency polygon has an advantage over the histogram. It allows us to compare directly two or more frequency distributions.</a:t>
            </a:r>
            <a:endParaRPr/>
          </a:p>
          <a:p>
            <a:pPr indent="-139700" lvl="0" marL="342900" rtl="0" algn="l">
              <a:spcBef>
                <a:spcPts val="640"/>
              </a:spcBef>
              <a:spcAft>
                <a:spcPts val="0"/>
              </a:spcAft>
              <a:buClr>
                <a:schemeClr val="dk1"/>
              </a:buClr>
              <a:buSzPts val="3200"/>
              <a:buNone/>
            </a:pPr>
            <a:r>
              <a:t/>
            </a:r>
            <a:endParaRPr/>
          </a:p>
        </p:txBody>
      </p:sp>
      <p:pic>
        <p:nvPicPr>
          <p:cNvPr id="685" name="Google Shape;685;p77"/>
          <p:cNvPicPr preferRelativeResize="0"/>
          <p:nvPr/>
        </p:nvPicPr>
        <p:blipFill rotWithShape="1">
          <a:blip r:embed="rId3">
            <a:alphaModFix/>
          </a:blip>
          <a:srcRect b="0" l="0" r="0" t="0"/>
          <a:stretch/>
        </p:blipFill>
        <p:spPr>
          <a:xfrm>
            <a:off x="1219200" y="4827588"/>
            <a:ext cx="3975100" cy="1603375"/>
          </a:xfrm>
          <a:prstGeom prst="rect">
            <a:avLst/>
          </a:prstGeom>
          <a:noFill/>
          <a:ln>
            <a:noFill/>
          </a:ln>
        </p:spPr>
      </p:pic>
      <p:pic>
        <p:nvPicPr>
          <p:cNvPr descr="0216" id="686" name="Google Shape;686;p77"/>
          <p:cNvPicPr preferRelativeResize="0"/>
          <p:nvPr/>
        </p:nvPicPr>
        <p:blipFill rotWithShape="1">
          <a:blip r:embed="rId4">
            <a:alphaModFix/>
          </a:blip>
          <a:srcRect b="0" l="0" r="0" t="0"/>
          <a:stretch/>
        </p:blipFill>
        <p:spPr>
          <a:xfrm>
            <a:off x="5575300" y="4668838"/>
            <a:ext cx="3251200" cy="1768475"/>
          </a:xfrm>
          <a:prstGeom prst="rect">
            <a:avLst/>
          </a:prstGeom>
          <a:noFill/>
          <a:ln>
            <a:noFill/>
          </a:ln>
        </p:spPr>
      </p:pic>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0" name="Shape 690"/>
        <p:cNvGrpSpPr/>
        <p:nvPr/>
      </p:nvGrpSpPr>
      <p:grpSpPr>
        <a:xfrm>
          <a:off x="0" y="0"/>
          <a:ext cx="0" cy="0"/>
          <a:chOff x="0" y="0"/>
          <a:chExt cx="0" cy="0"/>
        </a:xfrm>
      </p:grpSpPr>
      <p:sp>
        <p:nvSpPr>
          <p:cNvPr id="691" name="Google Shape;691;p7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u="sng"/>
              <a:t>Cumulative Frequency Curves</a:t>
            </a:r>
            <a:endParaRPr/>
          </a:p>
        </p:txBody>
      </p:sp>
      <p:sp>
        <p:nvSpPr>
          <p:cNvPr id="692" name="Google Shape;692;p7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2200"/>
              <a:buNone/>
            </a:pPr>
            <a:r>
              <a:rPr lang="en-US" sz="2200"/>
              <a:t>Q. 1. Draw a cumulative frequency curve and estimate the number of persons between the ages of 32-42 in the following table.</a:t>
            </a:r>
            <a:endParaRPr/>
          </a:p>
          <a:p>
            <a:pPr indent="0" lvl="0" marL="0" rtl="0" algn="l">
              <a:spcBef>
                <a:spcPts val="640"/>
              </a:spcBef>
              <a:spcAft>
                <a:spcPts val="0"/>
              </a:spcAft>
              <a:buClr>
                <a:schemeClr val="dk1"/>
              </a:buClr>
              <a:buSzPts val="3200"/>
              <a:buNone/>
            </a:pPr>
            <a:r>
              <a:t/>
            </a:r>
            <a:endParaRPr/>
          </a:p>
        </p:txBody>
      </p:sp>
      <p:graphicFrame>
        <p:nvGraphicFramePr>
          <p:cNvPr id="693" name="Google Shape;693;p78"/>
          <p:cNvGraphicFramePr/>
          <p:nvPr/>
        </p:nvGraphicFramePr>
        <p:xfrm>
          <a:off x="685800" y="2514600"/>
          <a:ext cx="3000000" cy="3000000"/>
        </p:xfrm>
        <a:graphic>
          <a:graphicData uri="http://schemas.openxmlformats.org/drawingml/2006/table">
            <a:tbl>
              <a:tblPr bandRow="1" firstRow="1">
                <a:noFill/>
                <a:tableStyleId>{AC2E960A-9AD3-4963-B363-FDF9946046D3}</a:tableStyleId>
              </a:tblPr>
              <a:tblGrid>
                <a:gridCol w="1866900"/>
                <a:gridCol w="1866900"/>
                <a:gridCol w="1866900"/>
                <a:gridCol w="1866900"/>
              </a:tblGrid>
              <a:tr h="399425">
                <a:tc>
                  <a:txBody>
                    <a:bodyPr/>
                    <a:lstStyle/>
                    <a:p>
                      <a:pPr indent="0" lvl="0" marL="0" marR="0" rtl="0" algn="l">
                        <a:spcBef>
                          <a:spcPts val="0"/>
                        </a:spcBef>
                        <a:spcAft>
                          <a:spcPts val="0"/>
                        </a:spcAft>
                        <a:buNone/>
                      </a:pPr>
                      <a:r>
                        <a:rPr lang="en-US" sz="1800"/>
                        <a:t>Age</a:t>
                      </a:r>
                      <a:endParaRPr/>
                    </a:p>
                  </a:txBody>
                  <a:tcPr marT="45725" marB="45725" marR="91450" marL="91450"/>
                </a:tc>
                <a:tc>
                  <a:txBody>
                    <a:bodyPr/>
                    <a:lstStyle/>
                    <a:p>
                      <a:pPr indent="0" lvl="0" marL="0" marR="0" rtl="0" algn="l">
                        <a:spcBef>
                          <a:spcPts val="0"/>
                        </a:spcBef>
                        <a:spcAft>
                          <a:spcPts val="0"/>
                        </a:spcAft>
                        <a:buNone/>
                      </a:pPr>
                      <a:r>
                        <a:rPr lang="en-US" sz="1800"/>
                        <a:t>No. of persons</a:t>
                      </a:r>
                      <a:endParaRPr/>
                    </a:p>
                  </a:txBody>
                  <a:tcPr marT="45725" marB="45725" marR="91450" marL="91450"/>
                </a:tc>
                <a:tc>
                  <a:txBody>
                    <a:bodyPr/>
                    <a:lstStyle/>
                    <a:p>
                      <a:pPr indent="0" lvl="0" marL="0" marR="0" rtl="0" algn="l">
                        <a:spcBef>
                          <a:spcPts val="0"/>
                        </a:spcBef>
                        <a:spcAft>
                          <a:spcPts val="0"/>
                        </a:spcAft>
                        <a:buNone/>
                      </a:pPr>
                      <a:r>
                        <a:rPr lang="en-US" sz="1800"/>
                        <a:t>Cumulative</a:t>
                      </a:r>
                      <a:r>
                        <a:rPr lang="en-US" sz="1800"/>
                        <a:t>  Frequency  (Less Than)</a:t>
                      </a:r>
                      <a:endParaRPr sz="1800"/>
                    </a:p>
                  </a:txBody>
                  <a:tcPr marT="45725" marB="45725" marR="91450" marL="91450"/>
                </a:tc>
                <a:tc>
                  <a:txBody>
                    <a:bodyPr/>
                    <a:lstStyle/>
                    <a:p>
                      <a:pPr indent="0" lvl="0" marL="0" marR="0" rtl="0" algn="l">
                        <a:spcBef>
                          <a:spcPts val="0"/>
                        </a:spcBef>
                        <a:spcAft>
                          <a:spcPts val="0"/>
                        </a:spcAft>
                        <a:buNone/>
                      </a:pPr>
                      <a:r>
                        <a:rPr lang="en-US" sz="1800"/>
                        <a:t>Cumulative Frequency  (More</a:t>
                      </a:r>
                      <a:r>
                        <a:rPr lang="en-US" sz="1800"/>
                        <a:t> than)</a:t>
                      </a:r>
                      <a:endParaRPr sz="1800"/>
                    </a:p>
                  </a:txBody>
                  <a:tcPr marT="45725" marB="45725" marR="91450" marL="91450"/>
                </a:tc>
              </a:tr>
              <a:tr h="399425">
                <a:tc>
                  <a:txBody>
                    <a:bodyPr/>
                    <a:lstStyle/>
                    <a:p>
                      <a:pPr indent="0" lvl="0" marL="0" marR="0" rtl="0" algn="l">
                        <a:spcBef>
                          <a:spcPts val="0"/>
                        </a:spcBef>
                        <a:spcAft>
                          <a:spcPts val="0"/>
                        </a:spcAft>
                        <a:buNone/>
                      </a:pPr>
                      <a:r>
                        <a:rPr lang="en-US" sz="1800"/>
                        <a:t>20-25</a:t>
                      </a:r>
                      <a:endParaRPr/>
                    </a:p>
                  </a:txBody>
                  <a:tcPr marT="45725" marB="45725" marR="91450" marL="91450"/>
                </a:tc>
                <a:tc>
                  <a:txBody>
                    <a:bodyPr/>
                    <a:lstStyle/>
                    <a:p>
                      <a:pPr indent="0" lvl="0" marL="0" marR="0" rtl="0" algn="l">
                        <a:spcBef>
                          <a:spcPts val="0"/>
                        </a:spcBef>
                        <a:spcAft>
                          <a:spcPts val="0"/>
                        </a:spcAft>
                        <a:buNone/>
                      </a:pPr>
                      <a:r>
                        <a:rPr lang="en-US" sz="1800"/>
                        <a:t>50</a:t>
                      </a:r>
                      <a:endParaRPr/>
                    </a:p>
                  </a:txBody>
                  <a:tcPr marT="45725" marB="45725" marR="91450" marL="91450"/>
                </a:tc>
                <a:tc>
                  <a:txBody>
                    <a:bodyPr/>
                    <a:lstStyle/>
                    <a:p>
                      <a:pPr indent="0" lvl="0" marL="0" marR="0" rtl="0" algn="l">
                        <a:spcBef>
                          <a:spcPts val="0"/>
                        </a:spcBef>
                        <a:spcAft>
                          <a:spcPts val="0"/>
                        </a:spcAft>
                        <a:buNone/>
                      </a:pPr>
                      <a:r>
                        <a:rPr lang="en-US" sz="1800"/>
                        <a:t>50</a:t>
                      </a:r>
                      <a:endParaRPr/>
                    </a:p>
                  </a:txBody>
                  <a:tcPr marT="45725" marB="45725" marR="91450" marL="91450"/>
                </a:tc>
                <a:tc>
                  <a:txBody>
                    <a:bodyPr/>
                    <a:lstStyle/>
                    <a:p>
                      <a:pPr indent="0" lvl="0" marL="0" marR="0" rtl="0" algn="l">
                        <a:spcBef>
                          <a:spcPts val="0"/>
                        </a:spcBef>
                        <a:spcAft>
                          <a:spcPts val="0"/>
                        </a:spcAft>
                        <a:buNone/>
                      </a:pPr>
                      <a:r>
                        <a:rPr lang="en-US" sz="1800"/>
                        <a:t>799</a:t>
                      </a:r>
                      <a:endParaRPr/>
                    </a:p>
                  </a:txBody>
                  <a:tcPr marT="45725" marB="45725" marR="91450" marL="91450"/>
                </a:tc>
              </a:tr>
              <a:tr h="399425">
                <a:tc>
                  <a:txBody>
                    <a:bodyPr/>
                    <a:lstStyle/>
                    <a:p>
                      <a:pPr indent="0" lvl="0" marL="0" marR="0" rtl="0" algn="l">
                        <a:spcBef>
                          <a:spcPts val="0"/>
                        </a:spcBef>
                        <a:spcAft>
                          <a:spcPts val="0"/>
                        </a:spcAft>
                        <a:buNone/>
                      </a:pPr>
                      <a:r>
                        <a:rPr lang="en-US" sz="1800"/>
                        <a:t>25-30</a:t>
                      </a:r>
                      <a:endParaRPr/>
                    </a:p>
                  </a:txBody>
                  <a:tcPr marT="45725" marB="45725" marR="91450" marL="91450"/>
                </a:tc>
                <a:tc>
                  <a:txBody>
                    <a:bodyPr/>
                    <a:lstStyle/>
                    <a:p>
                      <a:pPr indent="0" lvl="0" marL="0" marR="0" rtl="0" algn="l">
                        <a:spcBef>
                          <a:spcPts val="0"/>
                        </a:spcBef>
                        <a:spcAft>
                          <a:spcPts val="0"/>
                        </a:spcAft>
                        <a:buNone/>
                      </a:pPr>
                      <a:r>
                        <a:rPr lang="en-US" sz="1800"/>
                        <a:t>70</a:t>
                      </a:r>
                      <a:endParaRPr/>
                    </a:p>
                  </a:txBody>
                  <a:tcPr marT="45725" marB="45725" marR="91450" marL="91450"/>
                </a:tc>
                <a:tc>
                  <a:txBody>
                    <a:bodyPr/>
                    <a:lstStyle/>
                    <a:p>
                      <a:pPr indent="0" lvl="0" marL="0" marR="0" rtl="0" algn="l">
                        <a:spcBef>
                          <a:spcPts val="0"/>
                        </a:spcBef>
                        <a:spcAft>
                          <a:spcPts val="0"/>
                        </a:spcAft>
                        <a:buNone/>
                      </a:pPr>
                      <a:r>
                        <a:rPr lang="en-US" sz="1800"/>
                        <a:t>120</a:t>
                      </a:r>
                      <a:endParaRPr/>
                    </a:p>
                  </a:txBody>
                  <a:tcPr marT="45725" marB="45725" marR="91450" marL="91450"/>
                </a:tc>
                <a:tc>
                  <a:txBody>
                    <a:bodyPr/>
                    <a:lstStyle/>
                    <a:p>
                      <a:pPr indent="0" lvl="0" marL="0" marR="0" rtl="0" algn="l">
                        <a:spcBef>
                          <a:spcPts val="0"/>
                        </a:spcBef>
                        <a:spcAft>
                          <a:spcPts val="0"/>
                        </a:spcAft>
                        <a:buNone/>
                      </a:pPr>
                      <a:r>
                        <a:rPr lang="en-US" sz="1800"/>
                        <a:t>749</a:t>
                      </a:r>
                      <a:endParaRPr/>
                    </a:p>
                  </a:txBody>
                  <a:tcPr marT="45725" marB="45725" marR="91450" marL="91450"/>
                </a:tc>
              </a:tr>
              <a:tr h="399425">
                <a:tc>
                  <a:txBody>
                    <a:bodyPr/>
                    <a:lstStyle/>
                    <a:p>
                      <a:pPr indent="0" lvl="0" marL="0" marR="0" rtl="0" algn="l">
                        <a:spcBef>
                          <a:spcPts val="0"/>
                        </a:spcBef>
                        <a:spcAft>
                          <a:spcPts val="0"/>
                        </a:spcAft>
                        <a:buNone/>
                      </a:pPr>
                      <a:r>
                        <a:rPr lang="en-US" sz="1800"/>
                        <a:t>30-35</a:t>
                      </a:r>
                      <a:endParaRPr/>
                    </a:p>
                  </a:txBody>
                  <a:tcPr marT="45725" marB="45725" marR="91450" marL="91450"/>
                </a:tc>
                <a:tc>
                  <a:txBody>
                    <a:bodyPr/>
                    <a:lstStyle/>
                    <a:p>
                      <a:pPr indent="0" lvl="0" marL="0" marR="0" rtl="0" algn="l">
                        <a:spcBef>
                          <a:spcPts val="0"/>
                        </a:spcBef>
                        <a:spcAft>
                          <a:spcPts val="0"/>
                        </a:spcAft>
                        <a:buNone/>
                      </a:pPr>
                      <a:r>
                        <a:rPr lang="en-US" sz="1800"/>
                        <a:t>100</a:t>
                      </a:r>
                      <a:endParaRPr/>
                    </a:p>
                  </a:txBody>
                  <a:tcPr marT="45725" marB="45725" marR="91450" marL="91450"/>
                </a:tc>
                <a:tc>
                  <a:txBody>
                    <a:bodyPr/>
                    <a:lstStyle/>
                    <a:p>
                      <a:pPr indent="0" lvl="0" marL="0" marR="0" rtl="0" algn="l">
                        <a:spcBef>
                          <a:spcPts val="0"/>
                        </a:spcBef>
                        <a:spcAft>
                          <a:spcPts val="0"/>
                        </a:spcAft>
                        <a:buNone/>
                      </a:pPr>
                      <a:r>
                        <a:rPr lang="en-US" sz="1800"/>
                        <a:t>220</a:t>
                      </a:r>
                      <a:endParaRPr/>
                    </a:p>
                  </a:txBody>
                  <a:tcPr marT="45725" marB="45725" marR="91450" marL="91450"/>
                </a:tc>
                <a:tc>
                  <a:txBody>
                    <a:bodyPr/>
                    <a:lstStyle/>
                    <a:p>
                      <a:pPr indent="0" lvl="0" marL="0" marR="0" rtl="0" algn="l">
                        <a:spcBef>
                          <a:spcPts val="0"/>
                        </a:spcBef>
                        <a:spcAft>
                          <a:spcPts val="0"/>
                        </a:spcAft>
                        <a:buNone/>
                      </a:pPr>
                      <a:r>
                        <a:rPr lang="en-US" sz="1800"/>
                        <a:t>679</a:t>
                      </a:r>
                      <a:endParaRPr/>
                    </a:p>
                  </a:txBody>
                  <a:tcPr marT="45725" marB="45725" marR="91450" marL="91450"/>
                </a:tc>
              </a:tr>
              <a:tr h="399425">
                <a:tc>
                  <a:txBody>
                    <a:bodyPr/>
                    <a:lstStyle/>
                    <a:p>
                      <a:pPr indent="0" lvl="0" marL="0" marR="0" rtl="0" algn="l">
                        <a:spcBef>
                          <a:spcPts val="0"/>
                        </a:spcBef>
                        <a:spcAft>
                          <a:spcPts val="0"/>
                        </a:spcAft>
                        <a:buNone/>
                      </a:pPr>
                      <a:r>
                        <a:rPr lang="en-US" sz="1800"/>
                        <a:t>35-40</a:t>
                      </a:r>
                      <a:endParaRPr/>
                    </a:p>
                  </a:txBody>
                  <a:tcPr marT="45725" marB="45725" marR="91450" marL="91450"/>
                </a:tc>
                <a:tc>
                  <a:txBody>
                    <a:bodyPr/>
                    <a:lstStyle/>
                    <a:p>
                      <a:pPr indent="0" lvl="0" marL="0" marR="0" rtl="0" algn="l">
                        <a:spcBef>
                          <a:spcPts val="0"/>
                        </a:spcBef>
                        <a:spcAft>
                          <a:spcPts val="0"/>
                        </a:spcAft>
                        <a:buNone/>
                      </a:pPr>
                      <a:r>
                        <a:rPr lang="en-US" sz="1800"/>
                        <a:t>180</a:t>
                      </a:r>
                      <a:endParaRPr/>
                    </a:p>
                  </a:txBody>
                  <a:tcPr marT="45725" marB="45725" marR="91450" marL="91450"/>
                </a:tc>
                <a:tc>
                  <a:txBody>
                    <a:bodyPr/>
                    <a:lstStyle/>
                    <a:p>
                      <a:pPr indent="0" lvl="0" marL="0" marR="0" rtl="0" algn="l">
                        <a:spcBef>
                          <a:spcPts val="0"/>
                        </a:spcBef>
                        <a:spcAft>
                          <a:spcPts val="0"/>
                        </a:spcAft>
                        <a:buNone/>
                      </a:pPr>
                      <a:r>
                        <a:rPr lang="en-US" sz="1800"/>
                        <a:t>400</a:t>
                      </a:r>
                      <a:endParaRPr/>
                    </a:p>
                  </a:txBody>
                  <a:tcPr marT="45725" marB="45725" marR="91450" marL="91450"/>
                </a:tc>
                <a:tc>
                  <a:txBody>
                    <a:bodyPr/>
                    <a:lstStyle/>
                    <a:p>
                      <a:pPr indent="0" lvl="0" marL="0" marR="0" rtl="0" algn="l">
                        <a:spcBef>
                          <a:spcPts val="0"/>
                        </a:spcBef>
                        <a:spcAft>
                          <a:spcPts val="0"/>
                        </a:spcAft>
                        <a:buNone/>
                      </a:pPr>
                      <a:r>
                        <a:rPr lang="en-US" sz="1800"/>
                        <a:t>579</a:t>
                      </a:r>
                      <a:endParaRPr/>
                    </a:p>
                  </a:txBody>
                  <a:tcPr marT="45725" marB="45725" marR="91450" marL="91450"/>
                </a:tc>
              </a:tr>
              <a:tr h="399425">
                <a:tc>
                  <a:txBody>
                    <a:bodyPr/>
                    <a:lstStyle/>
                    <a:p>
                      <a:pPr indent="0" lvl="0" marL="0" marR="0" rtl="0" algn="l">
                        <a:spcBef>
                          <a:spcPts val="0"/>
                        </a:spcBef>
                        <a:spcAft>
                          <a:spcPts val="0"/>
                        </a:spcAft>
                        <a:buNone/>
                      </a:pPr>
                      <a:r>
                        <a:rPr lang="en-US" sz="1800"/>
                        <a:t>40-45</a:t>
                      </a:r>
                      <a:endParaRPr/>
                    </a:p>
                  </a:txBody>
                  <a:tcPr marT="45725" marB="45725" marR="91450" marL="91450"/>
                </a:tc>
                <a:tc>
                  <a:txBody>
                    <a:bodyPr/>
                    <a:lstStyle/>
                    <a:p>
                      <a:pPr indent="0" lvl="0" marL="0" marR="0" rtl="0" algn="l">
                        <a:spcBef>
                          <a:spcPts val="0"/>
                        </a:spcBef>
                        <a:spcAft>
                          <a:spcPts val="0"/>
                        </a:spcAft>
                        <a:buNone/>
                      </a:pPr>
                      <a:r>
                        <a:rPr lang="en-US" sz="1800"/>
                        <a:t>150</a:t>
                      </a:r>
                      <a:endParaRPr/>
                    </a:p>
                  </a:txBody>
                  <a:tcPr marT="45725" marB="45725" marR="91450" marL="91450"/>
                </a:tc>
                <a:tc>
                  <a:txBody>
                    <a:bodyPr/>
                    <a:lstStyle/>
                    <a:p>
                      <a:pPr indent="0" lvl="0" marL="0" marR="0" rtl="0" algn="l">
                        <a:spcBef>
                          <a:spcPts val="0"/>
                        </a:spcBef>
                        <a:spcAft>
                          <a:spcPts val="0"/>
                        </a:spcAft>
                        <a:buNone/>
                      </a:pPr>
                      <a:r>
                        <a:rPr lang="en-US" sz="1800"/>
                        <a:t>550</a:t>
                      </a:r>
                      <a:endParaRPr/>
                    </a:p>
                  </a:txBody>
                  <a:tcPr marT="45725" marB="45725" marR="91450" marL="91450"/>
                </a:tc>
                <a:tc>
                  <a:txBody>
                    <a:bodyPr/>
                    <a:lstStyle/>
                    <a:p>
                      <a:pPr indent="0" lvl="0" marL="0" marR="0" rtl="0" algn="l">
                        <a:spcBef>
                          <a:spcPts val="0"/>
                        </a:spcBef>
                        <a:spcAft>
                          <a:spcPts val="0"/>
                        </a:spcAft>
                        <a:buNone/>
                      </a:pPr>
                      <a:r>
                        <a:rPr lang="en-US" sz="1800"/>
                        <a:t>399</a:t>
                      </a:r>
                      <a:endParaRPr/>
                    </a:p>
                  </a:txBody>
                  <a:tcPr marT="45725" marB="45725" marR="91450" marL="91450"/>
                </a:tc>
              </a:tr>
              <a:tr h="399425">
                <a:tc>
                  <a:txBody>
                    <a:bodyPr/>
                    <a:lstStyle/>
                    <a:p>
                      <a:pPr indent="0" lvl="0" marL="0" marR="0" rtl="0" algn="l">
                        <a:spcBef>
                          <a:spcPts val="0"/>
                        </a:spcBef>
                        <a:spcAft>
                          <a:spcPts val="0"/>
                        </a:spcAft>
                        <a:buNone/>
                      </a:pPr>
                      <a:r>
                        <a:rPr lang="en-US" sz="1800"/>
                        <a:t>45-50</a:t>
                      </a:r>
                      <a:endParaRPr/>
                    </a:p>
                  </a:txBody>
                  <a:tcPr marT="45725" marB="45725" marR="91450" marL="91450"/>
                </a:tc>
                <a:tc>
                  <a:txBody>
                    <a:bodyPr/>
                    <a:lstStyle/>
                    <a:p>
                      <a:pPr indent="0" lvl="0" marL="0" marR="0" rtl="0" algn="l">
                        <a:spcBef>
                          <a:spcPts val="0"/>
                        </a:spcBef>
                        <a:spcAft>
                          <a:spcPts val="0"/>
                        </a:spcAft>
                        <a:buNone/>
                      </a:pPr>
                      <a:r>
                        <a:rPr lang="en-US" sz="1800"/>
                        <a:t>120</a:t>
                      </a:r>
                      <a:endParaRPr/>
                    </a:p>
                  </a:txBody>
                  <a:tcPr marT="45725" marB="45725" marR="91450" marL="91450"/>
                </a:tc>
                <a:tc>
                  <a:txBody>
                    <a:bodyPr/>
                    <a:lstStyle/>
                    <a:p>
                      <a:pPr indent="0" lvl="0" marL="0" marR="0" rtl="0" algn="l">
                        <a:spcBef>
                          <a:spcPts val="0"/>
                        </a:spcBef>
                        <a:spcAft>
                          <a:spcPts val="0"/>
                        </a:spcAft>
                        <a:buNone/>
                      </a:pPr>
                      <a:r>
                        <a:rPr lang="en-US" sz="1800"/>
                        <a:t>670</a:t>
                      </a:r>
                      <a:endParaRPr/>
                    </a:p>
                  </a:txBody>
                  <a:tcPr marT="45725" marB="45725" marR="91450" marL="91450"/>
                </a:tc>
                <a:tc>
                  <a:txBody>
                    <a:bodyPr/>
                    <a:lstStyle/>
                    <a:p>
                      <a:pPr indent="0" lvl="0" marL="0" marR="0" rtl="0" algn="l">
                        <a:spcBef>
                          <a:spcPts val="0"/>
                        </a:spcBef>
                        <a:spcAft>
                          <a:spcPts val="0"/>
                        </a:spcAft>
                        <a:buNone/>
                      </a:pPr>
                      <a:r>
                        <a:rPr lang="en-US" sz="1800"/>
                        <a:t>249</a:t>
                      </a:r>
                      <a:endParaRPr/>
                    </a:p>
                  </a:txBody>
                  <a:tcPr marT="45725" marB="45725" marR="91450" marL="91450"/>
                </a:tc>
              </a:tr>
              <a:tr h="399425">
                <a:tc>
                  <a:txBody>
                    <a:bodyPr/>
                    <a:lstStyle/>
                    <a:p>
                      <a:pPr indent="0" lvl="0" marL="0" marR="0" rtl="0" algn="l">
                        <a:spcBef>
                          <a:spcPts val="0"/>
                        </a:spcBef>
                        <a:spcAft>
                          <a:spcPts val="0"/>
                        </a:spcAft>
                        <a:buNone/>
                      </a:pPr>
                      <a:r>
                        <a:rPr lang="en-US" sz="1800"/>
                        <a:t>50-55</a:t>
                      </a:r>
                      <a:endParaRPr/>
                    </a:p>
                  </a:txBody>
                  <a:tcPr marT="45725" marB="45725" marR="91450" marL="91450"/>
                </a:tc>
                <a:tc>
                  <a:txBody>
                    <a:bodyPr/>
                    <a:lstStyle/>
                    <a:p>
                      <a:pPr indent="0" lvl="0" marL="0" marR="0" rtl="0" algn="l">
                        <a:spcBef>
                          <a:spcPts val="0"/>
                        </a:spcBef>
                        <a:spcAft>
                          <a:spcPts val="0"/>
                        </a:spcAft>
                        <a:buNone/>
                      </a:pPr>
                      <a:r>
                        <a:rPr lang="en-US" sz="1800"/>
                        <a:t>70</a:t>
                      </a:r>
                      <a:endParaRPr/>
                    </a:p>
                  </a:txBody>
                  <a:tcPr marT="45725" marB="45725" marR="91450" marL="91450"/>
                </a:tc>
                <a:tc>
                  <a:txBody>
                    <a:bodyPr/>
                    <a:lstStyle/>
                    <a:p>
                      <a:pPr indent="0" lvl="0" marL="0" marR="0" rtl="0" algn="l">
                        <a:spcBef>
                          <a:spcPts val="0"/>
                        </a:spcBef>
                        <a:spcAft>
                          <a:spcPts val="0"/>
                        </a:spcAft>
                        <a:buNone/>
                      </a:pPr>
                      <a:r>
                        <a:rPr lang="en-US" sz="1800"/>
                        <a:t>740</a:t>
                      </a:r>
                      <a:endParaRPr/>
                    </a:p>
                  </a:txBody>
                  <a:tcPr marT="45725" marB="45725" marR="91450" marL="91450"/>
                </a:tc>
                <a:tc>
                  <a:txBody>
                    <a:bodyPr/>
                    <a:lstStyle/>
                    <a:p>
                      <a:pPr indent="0" lvl="0" marL="0" marR="0" rtl="0" algn="l">
                        <a:spcBef>
                          <a:spcPts val="0"/>
                        </a:spcBef>
                        <a:spcAft>
                          <a:spcPts val="0"/>
                        </a:spcAft>
                        <a:buNone/>
                      </a:pPr>
                      <a:r>
                        <a:rPr lang="en-US" sz="1800"/>
                        <a:t>129</a:t>
                      </a:r>
                      <a:endParaRPr/>
                    </a:p>
                  </a:txBody>
                  <a:tcPr marT="45725" marB="45725" marR="91450" marL="91450"/>
                </a:tc>
              </a:tr>
              <a:tr h="399425">
                <a:tc>
                  <a:txBody>
                    <a:bodyPr/>
                    <a:lstStyle/>
                    <a:p>
                      <a:pPr indent="0" lvl="0" marL="0" marR="0" rtl="0" algn="l">
                        <a:spcBef>
                          <a:spcPts val="0"/>
                        </a:spcBef>
                        <a:spcAft>
                          <a:spcPts val="0"/>
                        </a:spcAft>
                        <a:buNone/>
                      </a:pPr>
                      <a:r>
                        <a:rPr lang="en-US" sz="1800"/>
                        <a:t>55-60</a:t>
                      </a:r>
                      <a:endParaRPr/>
                    </a:p>
                  </a:txBody>
                  <a:tcPr marT="45725" marB="45725" marR="91450" marL="91450"/>
                </a:tc>
                <a:tc>
                  <a:txBody>
                    <a:bodyPr/>
                    <a:lstStyle/>
                    <a:p>
                      <a:pPr indent="0" lvl="0" marL="0" marR="0" rtl="0" algn="l">
                        <a:spcBef>
                          <a:spcPts val="0"/>
                        </a:spcBef>
                        <a:spcAft>
                          <a:spcPts val="0"/>
                        </a:spcAft>
                        <a:buNone/>
                      </a:pPr>
                      <a:r>
                        <a:rPr lang="en-US" sz="1800"/>
                        <a:t>59</a:t>
                      </a:r>
                      <a:endParaRPr/>
                    </a:p>
                  </a:txBody>
                  <a:tcPr marT="45725" marB="45725" marR="91450" marL="91450"/>
                </a:tc>
                <a:tc>
                  <a:txBody>
                    <a:bodyPr/>
                    <a:lstStyle/>
                    <a:p>
                      <a:pPr indent="0" lvl="0" marL="0" marR="0" rtl="0" algn="l">
                        <a:spcBef>
                          <a:spcPts val="0"/>
                        </a:spcBef>
                        <a:spcAft>
                          <a:spcPts val="0"/>
                        </a:spcAft>
                        <a:buNone/>
                      </a:pPr>
                      <a:r>
                        <a:rPr lang="en-US" sz="1800"/>
                        <a:t>799</a:t>
                      </a:r>
                      <a:endParaRPr/>
                    </a:p>
                  </a:txBody>
                  <a:tcPr marT="45725" marB="45725" marR="91450" marL="91450"/>
                </a:tc>
                <a:tc>
                  <a:txBody>
                    <a:bodyPr/>
                    <a:lstStyle/>
                    <a:p>
                      <a:pPr indent="0" lvl="0" marL="0" marR="0" rtl="0" algn="l">
                        <a:spcBef>
                          <a:spcPts val="0"/>
                        </a:spcBef>
                        <a:spcAft>
                          <a:spcPts val="0"/>
                        </a:spcAft>
                        <a:buNone/>
                      </a:pPr>
                      <a:r>
                        <a:rPr lang="en-US" sz="1800"/>
                        <a:t>59</a:t>
                      </a:r>
                      <a:endParaRPr/>
                    </a:p>
                  </a:txBody>
                  <a:tcPr marT="45725" marB="45725" marR="91450" marL="91450"/>
                </a:tc>
              </a:tr>
            </a:tbl>
          </a:graphicData>
        </a:graphic>
      </p:graphicFrame>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8" name="Shape 698"/>
        <p:cNvGrpSpPr/>
        <p:nvPr/>
      </p:nvGrpSpPr>
      <p:grpSpPr>
        <a:xfrm>
          <a:off x="0" y="0"/>
          <a:ext cx="0" cy="0"/>
          <a:chOff x="0" y="0"/>
          <a:chExt cx="0" cy="0"/>
        </a:xfrm>
      </p:grpSpPr>
      <p:sp>
        <p:nvSpPr>
          <p:cNvPr id="699" name="Google Shape;699;p7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u="sng"/>
              <a:t>Cumulative Frequency Distribution</a:t>
            </a:r>
            <a:endParaRPr/>
          </a:p>
        </p:txBody>
      </p:sp>
      <p:pic>
        <p:nvPicPr>
          <p:cNvPr descr="0219" id="700" name="Google Shape;700;p79"/>
          <p:cNvPicPr preferRelativeResize="0"/>
          <p:nvPr/>
        </p:nvPicPr>
        <p:blipFill rotWithShape="1">
          <a:blip r:embed="rId3">
            <a:alphaModFix/>
          </a:blip>
          <a:srcRect b="0" l="0" r="0" t="0"/>
          <a:stretch/>
        </p:blipFill>
        <p:spPr>
          <a:xfrm>
            <a:off x="1028700" y="2314575"/>
            <a:ext cx="7581900" cy="3162300"/>
          </a:xfrm>
          <a:prstGeom prst="rect">
            <a:avLst/>
          </a:prstGeom>
          <a:noFill/>
          <a:ln>
            <a:noFill/>
          </a:ln>
        </p:spPr>
      </p:pic>
    </p:spTree>
  </p:cSld>
  <p:clrMapOvr>
    <a:masterClrMapping/>
  </p:clrMapOvr>
  <p:transition>
    <p:wipe dir="r"/>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8"/>
          <p:cNvSpPr txBox="1"/>
          <p:nvPr>
            <p:ph type="ctrTitle"/>
          </p:nvPr>
        </p:nvSpPr>
        <p:spPr>
          <a:xfrm>
            <a:off x="1219200" y="1447800"/>
            <a:ext cx="6331750" cy="838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Clr>
                <a:schemeClr val="dk1"/>
              </a:buClr>
              <a:buSzPts val="4800"/>
              <a:buFont typeface="Calibri"/>
              <a:buNone/>
            </a:pPr>
            <a:r>
              <a:rPr lang="en-US"/>
              <a:t>Challenges..</a:t>
            </a:r>
            <a:endParaRPr/>
          </a:p>
        </p:txBody>
      </p:sp>
      <p:sp>
        <p:nvSpPr>
          <p:cNvPr id="170" name="Google Shape;170;p8"/>
          <p:cNvSpPr txBox="1"/>
          <p:nvPr>
            <p:ph idx="1" type="subTitle"/>
          </p:nvPr>
        </p:nvSpPr>
        <p:spPr>
          <a:xfrm>
            <a:off x="990600" y="2133600"/>
            <a:ext cx="6477000" cy="2895600"/>
          </a:xfrm>
          <a:prstGeom prst="rect">
            <a:avLst/>
          </a:prstGeom>
          <a:noFill/>
          <a:ln>
            <a:noFill/>
          </a:ln>
        </p:spPr>
        <p:txBody>
          <a:bodyPr anchorCtr="0" anchor="t" bIns="91425" lIns="91425" spcFirstLastPara="1" rIns="91425" wrap="square" tIns="91425">
            <a:noAutofit/>
          </a:bodyPr>
          <a:lstStyle/>
          <a:p>
            <a:pPr indent="-342900" lvl="0" marL="342900" rtl="0" algn="l">
              <a:spcBef>
                <a:spcPts val="0"/>
              </a:spcBef>
              <a:spcAft>
                <a:spcPts val="0"/>
              </a:spcAft>
              <a:buSzPts val="2400"/>
              <a:buFont typeface="Arial"/>
              <a:buChar char="•"/>
            </a:pPr>
            <a:r>
              <a:rPr lang="en-US">
                <a:solidFill>
                  <a:srgbClr val="FF0000"/>
                </a:solidFill>
                <a:latin typeface="Times New Roman"/>
                <a:ea typeface="Times New Roman"/>
                <a:cs typeface="Times New Roman"/>
                <a:sym typeface="Times New Roman"/>
              </a:rPr>
              <a:t>Data is much more unstructured !</a:t>
            </a:r>
            <a:endParaRPr/>
          </a:p>
          <a:p>
            <a:pPr indent="-342900" lvl="0" marL="342900" rtl="0" algn="l">
              <a:spcBef>
                <a:spcPts val="0"/>
              </a:spcBef>
              <a:spcAft>
                <a:spcPts val="0"/>
              </a:spcAft>
              <a:buSzPts val="2400"/>
              <a:buFont typeface="Arial"/>
              <a:buChar char="•"/>
            </a:pPr>
            <a:r>
              <a:rPr lang="en-US">
                <a:latin typeface="Times New Roman"/>
                <a:ea typeface="Times New Roman"/>
                <a:cs typeface="Times New Roman"/>
                <a:sym typeface="Times New Roman"/>
              </a:rPr>
              <a:t>It does not all come from relational databases or spreadsheets, pdf,  mp3, jpg, Xls, doc, etc</a:t>
            </a:r>
            <a:endParaRPr>
              <a:latin typeface="Times New Roman"/>
              <a:ea typeface="Times New Roman"/>
              <a:cs typeface="Times New Roman"/>
              <a:sym typeface="Times New Roman"/>
            </a:endParaRPr>
          </a:p>
          <a:p>
            <a:pPr indent="-342900" lvl="0" marL="342900" rtl="0" algn="l">
              <a:spcBef>
                <a:spcPts val="0"/>
              </a:spcBef>
              <a:spcAft>
                <a:spcPts val="0"/>
              </a:spcAft>
              <a:buClr>
                <a:schemeClr val="dk2"/>
              </a:buClr>
              <a:buSzPts val="2400"/>
              <a:buNone/>
            </a:pPr>
            <a:r>
              <a:t/>
            </a:r>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5" name="Shape 705"/>
        <p:cNvGrpSpPr/>
        <p:nvPr/>
      </p:nvGrpSpPr>
      <p:grpSpPr>
        <a:xfrm>
          <a:off x="0" y="0"/>
          <a:ext cx="0" cy="0"/>
          <a:chOff x="0" y="0"/>
          <a:chExt cx="0" cy="0"/>
        </a:xfrm>
      </p:grpSpPr>
      <p:sp>
        <p:nvSpPr>
          <p:cNvPr id="706" name="Google Shape;706;p8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Cumulative Frequency Distribution</a:t>
            </a:r>
            <a:endParaRPr/>
          </a:p>
        </p:txBody>
      </p:sp>
      <p:pic>
        <p:nvPicPr>
          <p:cNvPr descr="0220" id="707" name="Google Shape;707;p80"/>
          <p:cNvPicPr preferRelativeResize="0"/>
          <p:nvPr/>
        </p:nvPicPr>
        <p:blipFill rotWithShape="1">
          <a:blip r:embed="rId3">
            <a:alphaModFix/>
          </a:blip>
          <a:srcRect b="0" l="0" r="0" t="0"/>
          <a:stretch/>
        </p:blipFill>
        <p:spPr>
          <a:xfrm>
            <a:off x="1524000" y="1933575"/>
            <a:ext cx="6010275" cy="4181475"/>
          </a:xfrm>
          <a:prstGeom prst="rect">
            <a:avLst/>
          </a:prstGeom>
          <a:noFill/>
          <a:ln>
            <a:noFill/>
          </a:ln>
        </p:spPr>
      </p:pic>
    </p:spTree>
  </p:cSld>
  <p:clrMapOvr>
    <a:masterClrMapping/>
  </p:clrMapOvr>
  <p:transition>
    <p:wipe dir="r"/>
  </p:transition>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1" name="Shape 711"/>
        <p:cNvGrpSpPr/>
        <p:nvPr/>
      </p:nvGrpSpPr>
      <p:grpSpPr>
        <a:xfrm>
          <a:off x="0" y="0"/>
          <a:ext cx="0" cy="0"/>
          <a:chOff x="0" y="0"/>
          <a:chExt cx="0" cy="0"/>
        </a:xfrm>
      </p:grpSpPr>
      <p:sp>
        <p:nvSpPr>
          <p:cNvPr id="712" name="Google Shape;712;p81"/>
          <p:cNvSpPr txBox="1"/>
          <p:nvPr>
            <p:ph type="title"/>
          </p:nvPr>
        </p:nvSpPr>
        <p:spPr>
          <a:xfrm>
            <a:off x="457200" y="152400"/>
            <a:ext cx="8229600" cy="4572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Times New Roman"/>
              <a:buNone/>
            </a:pPr>
            <a:r>
              <a:rPr lang="en-US" sz="2700">
                <a:latin typeface="Times New Roman"/>
                <a:ea typeface="Times New Roman"/>
                <a:cs typeface="Times New Roman"/>
                <a:sym typeface="Times New Roman"/>
              </a:rPr>
              <a:t>Case Study:1: Waiting Time in ATM Counters </a:t>
            </a:r>
            <a:endParaRPr/>
          </a:p>
        </p:txBody>
      </p:sp>
      <p:sp>
        <p:nvSpPr>
          <p:cNvPr id="713" name="Google Shape;713;p81"/>
          <p:cNvSpPr txBox="1"/>
          <p:nvPr>
            <p:ph idx="1" type="body"/>
          </p:nvPr>
        </p:nvSpPr>
        <p:spPr>
          <a:xfrm>
            <a:off x="0" y="609600"/>
            <a:ext cx="9144000" cy="62484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1600"/>
              <a:buChar char="•"/>
            </a:pPr>
            <a:r>
              <a:rPr lang="en-US" sz="1600">
                <a:latin typeface="Times New Roman"/>
                <a:ea typeface="Times New Roman"/>
                <a:cs typeface="Times New Roman"/>
                <a:sym typeface="Times New Roman"/>
              </a:rPr>
              <a:t>A private bank having a number of ATMs in various locations is contemplating to install another ATM at one of its potentially strong business city. As a first step in assessing commercial feasibility, the bank authorities had collected data on the waiting time customer face at the existing ATM counters. One hundred customers were studied and waiting time in minutes each one spent at the counter was recorded. The data are given below: </a:t>
            </a:r>
            <a:endParaRPr/>
          </a:p>
          <a:p>
            <a:pPr indent="-342900" lvl="0" marL="342900" rtl="0" algn="l">
              <a:spcBef>
                <a:spcPts val="320"/>
              </a:spcBef>
              <a:spcAft>
                <a:spcPts val="0"/>
              </a:spcAft>
              <a:buClr>
                <a:schemeClr val="dk1"/>
              </a:buClr>
              <a:buSzPts val="1600"/>
              <a:buNone/>
            </a:pPr>
            <a:r>
              <a:t/>
            </a:r>
            <a:endParaRPr sz="1600">
              <a:latin typeface="Times New Roman"/>
              <a:ea typeface="Times New Roman"/>
              <a:cs typeface="Times New Roman"/>
              <a:sym typeface="Times New Roman"/>
            </a:endParaRPr>
          </a:p>
          <a:p>
            <a:pPr indent="-342900" lvl="0" marL="342900" rtl="0" algn="l">
              <a:spcBef>
                <a:spcPts val="320"/>
              </a:spcBef>
              <a:spcAft>
                <a:spcPts val="0"/>
              </a:spcAft>
              <a:buClr>
                <a:schemeClr val="dk1"/>
              </a:buClr>
              <a:buSzPts val="1600"/>
              <a:buNone/>
            </a:pPr>
            <a:r>
              <a:t/>
            </a:r>
            <a:endParaRPr sz="1600">
              <a:latin typeface="Times New Roman"/>
              <a:ea typeface="Times New Roman"/>
              <a:cs typeface="Times New Roman"/>
              <a:sym typeface="Times New Roman"/>
            </a:endParaRPr>
          </a:p>
        </p:txBody>
      </p:sp>
      <p:graphicFrame>
        <p:nvGraphicFramePr>
          <p:cNvPr id="714" name="Google Shape;714;p81"/>
          <p:cNvGraphicFramePr/>
          <p:nvPr/>
        </p:nvGraphicFramePr>
        <p:xfrm>
          <a:off x="152400" y="1981205"/>
          <a:ext cx="3000000" cy="3000000"/>
        </p:xfrm>
        <a:graphic>
          <a:graphicData uri="http://schemas.openxmlformats.org/drawingml/2006/table">
            <a:tbl>
              <a:tblPr bandRow="1" firstRow="1">
                <a:noFill/>
                <a:tableStyleId>{AC2E960A-9AD3-4963-B363-FDF9946046D3}</a:tableStyleId>
              </a:tblPr>
              <a:tblGrid>
                <a:gridCol w="876300"/>
                <a:gridCol w="876300"/>
                <a:gridCol w="876300"/>
                <a:gridCol w="876300"/>
                <a:gridCol w="876300"/>
                <a:gridCol w="876300"/>
                <a:gridCol w="876300"/>
                <a:gridCol w="876300"/>
                <a:gridCol w="876300"/>
                <a:gridCol w="876300"/>
              </a:tblGrid>
              <a:tr h="394850">
                <a:tc gridSpan="10">
                  <a:txBody>
                    <a:bodyPr/>
                    <a:lstStyle/>
                    <a:p>
                      <a:pPr indent="0" lvl="0" marL="0" marR="0" rtl="0" algn="ctr">
                        <a:spcBef>
                          <a:spcPts val="0"/>
                        </a:spcBef>
                        <a:spcAft>
                          <a:spcPts val="0"/>
                        </a:spcAft>
                        <a:buNone/>
                      </a:pPr>
                      <a:r>
                        <a:rPr lang="en-US" sz="1800"/>
                        <a:t>     </a:t>
                      </a:r>
                      <a:r>
                        <a:rPr lang="en-US" sz="1800">
                          <a:latin typeface="Times New Roman"/>
                          <a:ea typeface="Times New Roman"/>
                          <a:cs typeface="Times New Roman"/>
                          <a:sym typeface="Times New Roman"/>
                        </a:rPr>
                        <a:t>Waiting Time in ATM Counters  of 100 customers</a:t>
                      </a:r>
                      <a:endParaRPr sz="1800"/>
                    </a:p>
                  </a:txBody>
                  <a:tcPr marT="45725" marB="45725" marR="91450" marL="91450"/>
                </a:tc>
                <a:tc hMerge="1"/>
                <a:tc hMerge="1"/>
                <a:tc hMerge="1"/>
                <a:tc hMerge="1"/>
                <a:tc hMerge="1"/>
                <a:tc hMerge="1"/>
                <a:tc hMerge="1"/>
                <a:tc hMerge="1"/>
                <a:tc hMerge="1"/>
              </a:tr>
              <a:tr h="394850">
                <a:tc>
                  <a:txBody>
                    <a:bodyPr/>
                    <a:lstStyle/>
                    <a:p>
                      <a:pPr indent="0" lvl="0" marL="0" marR="0" rtl="0" algn="l">
                        <a:spcBef>
                          <a:spcPts val="0"/>
                        </a:spcBef>
                        <a:spcAft>
                          <a:spcPts val="0"/>
                        </a:spcAft>
                        <a:buNone/>
                      </a:pPr>
                      <a:r>
                        <a:rPr lang="en-US" sz="1800"/>
                        <a:t>2.9</a:t>
                      </a:r>
                      <a:endParaRPr/>
                    </a:p>
                  </a:txBody>
                  <a:tcPr marT="45725" marB="45725" marR="91450" marL="91450"/>
                </a:tc>
                <a:tc>
                  <a:txBody>
                    <a:bodyPr/>
                    <a:lstStyle/>
                    <a:p>
                      <a:pPr indent="0" lvl="0" marL="0" marR="0" rtl="0" algn="l">
                        <a:spcBef>
                          <a:spcPts val="0"/>
                        </a:spcBef>
                        <a:spcAft>
                          <a:spcPts val="0"/>
                        </a:spcAft>
                        <a:buNone/>
                      </a:pPr>
                      <a:r>
                        <a:rPr lang="en-US" sz="1800"/>
                        <a:t>4.5</a:t>
                      </a:r>
                      <a:endParaRPr/>
                    </a:p>
                  </a:txBody>
                  <a:tcPr marT="45725" marB="45725" marR="91450" marL="91450"/>
                </a:tc>
                <a:tc>
                  <a:txBody>
                    <a:bodyPr/>
                    <a:lstStyle/>
                    <a:p>
                      <a:pPr indent="0" lvl="0" marL="0" marR="0" rtl="0" algn="l">
                        <a:spcBef>
                          <a:spcPts val="0"/>
                        </a:spcBef>
                        <a:spcAft>
                          <a:spcPts val="0"/>
                        </a:spcAft>
                        <a:buNone/>
                      </a:pPr>
                      <a:r>
                        <a:rPr lang="en-US" sz="1800"/>
                        <a:t>3.8</a:t>
                      </a:r>
                      <a:endParaRPr/>
                    </a:p>
                  </a:txBody>
                  <a:tcPr marT="45725" marB="45725" marR="91450" marL="91450"/>
                </a:tc>
                <a:tc>
                  <a:txBody>
                    <a:bodyPr/>
                    <a:lstStyle/>
                    <a:p>
                      <a:pPr indent="0" lvl="0" marL="0" marR="0" rtl="0" algn="l">
                        <a:spcBef>
                          <a:spcPts val="0"/>
                        </a:spcBef>
                        <a:spcAft>
                          <a:spcPts val="0"/>
                        </a:spcAft>
                        <a:buNone/>
                      </a:pPr>
                      <a:r>
                        <a:rPr lang="en-US" sz="1800"/>
                        <a:t>3.0</a:t>
                      </a:r>
                      <a:endParaRPr/>
                    </a:p>
                  </a:txBody>
                  <a:tcPr marT="45725" marB="45725" marR="91450" marL="91450"/>
                </a:tc>
                <a:tc>
                  <a:txBody>
                    <a:bodyPr/>
                    <a:lstStyle/>
                    <a:p>
                      <a:pPr indent="0" lvl="0" marL="0" marR="0" rtl="0" algn="l">
                        <a:spcBef>
                          <a:spcPts val="0"/>
                        </a:spcBef>
                        <a:spcAft>
                          <a:spcPts val="0"/>
                        </a:spcAft>
                        <a:buNone/>
                      </a:pPr>
                      <a:r>
                        <a:rPr lang="en-US" sz="1800"/>
                        <a:t>3.3</a:t>
                      </a:r>
                      <a:endParaRPr/>
                    </a:p>
                  </a:txBody>
                  <a:tcPr marT="45725" marB="45725" marR="91450" marL="91450"/>
                </a:tc>
                <a:tc>
                  <a:txBody>
                    <a:bodyPr/>
                    <a:lstStyle/>
                    <a:p>
                      <a:pPr indent="0" lvl="0" marL="0" marR="0" rtl="0" algn="l">
                        <a:spcBef>
                          <a:spcPts val="0"/>
                        </a:spcBef>
                        <a:spcAft>
                          <a:spcPts val="0"/>
                        </a:spcAft>
                        <a:buNone/>
                      </a:pPr>
                      <a:r>
                        <a:rPr lang="en-US" sz="1800"/>
                        <a:t>4.3</a:t>
                      </a:r>
                      <a:endParaRPr/>
                    </a:p>
                  </a:txBody>
                  <a:tcPr marT="45725" marB="45725" marR="91450" marL="91450"/>
                </a:tc>
                <a:tc>
                  <a:txBody>
                    <a:bodyPr/>
                    <a:lstStyle/>
                    <a:p>
                      <a:pPr indent="0" lvl="0" marL="0" marR="0" rtl="0" algn="l">
                        <a:spcBef>
                          <a:spcPts val="0"/>
                        </a:spcBef>
                        <a:spcAft>
                          <a:spcPts val="0"/>
                        </a:spcAft>
                        <a:buNone/>
                      </a:pPr>
                      <a:r>
                        <a:rPr lang="en-US" sz="1800"/>
                        <a:t>3.0</a:t>
                      </a:r>
                      <a:endParaRPr/>
                    </a:p>
                  </a:txBody>
                  <a:tcPr marT="45725" marB="45725" marR="91450" marL="91450"/>
                </a:tc>
                <a:tc>
                  <a:txBody>
                    <a:bodyPr/>
                    <a:lstStyle/>
                    <a:p>
                      <a:pPr indent="0" lvl="0" marL="0" marR="0" rtl="0" algn="l">
                        <a:spcBef>
                          <a:spcPts val="0"/>
                        </a:spcBef>
                        <a:spcAft>
                          <a:spcPts val="0"/>
                        </a:spcAft>
                        <a:buNone/>
                      </a:pPr>
                      <a:r>
                        <a:rPr lang="en-US" sz="1800"/>
                        <a:t>4.4</a:t>
                      </a:r>
                      <a:endParaRPr/>
                    </a:p>
                  </a:txBody>
                  <a:tcPr marT="45725" marB="45725" marR="91450" marL="91450"/>
                </a:tc>
                <a:tc>
                  <a:txBody>
                    <a:bodyPr/>
                    <a:lstStyle/>
                    <a:p>
                      <a:pPr indent="0" lvl="0" marL="0" marR="0" rtl="0" algn="l">
                        <a:spcBef>
                          <a:spcPts val="0"/>
                        </a:spcBef>
                        <a:spcAft>
                          <a:spcPts val="0"/>
                        </a:spcAft>
                        <a:buNone/>
                      </a:pPr>
                      <a:r>
                        <a:rPr lang="en-US" sz="1800"/>
                        <a:t>3.7</a:t>
                      </a:r>
                      <a:endParaRPr/>
                    </a:p>
                  </a:txBody>
                  <a:tcPr marT="45725" marB="45725" marR="91450" marL="91450"/>
                </a:tc>
                <a:tc>
                  <a:txBody>
                    <a:bodyPr/>
                    <a:lstStyle/>
                    <a:p>
                      <a:pPr indent="0" lvl="0" marL="0" marR="0" rtl="0" algn="l">
                        <a:spcBef>
                          <a:spcPts val="0"/>
                        </a:spcBef>
                        <a:spcAft>
                          <a:spcPts val="0"/>
                        </a:spcAft>
                        <a:buNone/>
                      </a:pPr>
                      <a:r>
                        <a:rPr lang="en-US" sz="1800"/>
                        <a:t>3.0</a:t>
                      </a:r>
                      <a:endParaRPr/>
                    </a:p>
                  </a:txBody>
                  <a:tcPr marT="45725" marB="45725" marR="91450" marL="91450"/>
                </a:tc>
              </a:tr>
              <a:tr h="394850">
                <a:tc>
                  <a:txBody>
                    <a:bodyPr/>
                    <a:lstStyle/>
                    <a:p>
                      <a:pPr indent="0" lvl="0" marL="0" marR="0" rtl="0" algn="l">
                        <a:spcBef>
                          <a:spcPts val="0"/>
                        </a:spcBef>
                        <a:spcAft>
                          <a:spcPts val="0"/>
                        </a:spcAft>
                        <a:buNone/>
                      </a:pPr>
                      <a:r>
                        <a:rPr lang="en-US" sz="1800"/>
                        <a:t>4.3</a:t>
                      </a:r>
                      <a:endParaRPr/>
                    </a:p>
                  </a:txBody>
                  <a:tcPr marT="45725" marB="45725" marR="91450" marL="91450"/>
                </a:tc>
                <a:tc>
                  <a:txBody>
                    <a:bodyPr/>
                    <a:lstStyle/>
                    <a:p>
                      <a:pPr indent="0" lvl="0" marL="0" marR="0" rtl="0" algn="l">
                        <a:spcBef>
                          <a:spcPts val="0"/>
                        </a:spcBef>
                        <a:spcAft>
                          <a:spcPts val="0"/>
                        </a:spcAft>
                        <a:buNone/>
                      </a:pPr>
                      <a:r>
                        <a:rPr lang="en-US" sz="1800"/>
                        <a:t>2.2</a:t>
                      </a:r>
                      <a:endParaRPr/>
                    </a:p>
                  </a:txBody>
                  <a:tcPr marT="45725" marB="45725" marR="91450" marL="91450"/>
                </a:tc>
                <a:tc>
                  <a:txBody>
                    <a:bodyPr/>
                    <a:lstStyle/>
                    <a:p>
                      <a:pPr indent="0" lvl="0" marL="0" marR="0" rtl="0" algn="l">
                        <a:spcBef>
                          <a:spcPts val="0"/>
                        </a:spcBef>
                        <a:spcAft>
                          <a:spcPts val="0"/>
                        </a:spcAft>
                        <a:buNone/>
                      </a:pPr>
                      <a:r>
                        <a:rPr lang="en-US" sz="1800"/>
                        <a:t>3.6</a:t>
                      </a:r>
                      <a:endParaRPr/>
                    </a:p>
                  </a:txBody>
                  <a:tcPr marT="45725" marB="45725" marR="91450" marL="91450"/>
                </a:tc>
                <a:tc>
                  <a:txBody>
                    <a:bodyPr/>
                    <a:lstStyle/>
                    <a:p>
                      <a:pPr indent="0" lvl="0" marL="0" marR="0" rtl="0" algn="l">
                        <a:spcBef>
                          <a:spcPts val="0"/>
                        </a:spcBef>
                        <a:spcAft>
                          <a:spcPts val="0"/>
                        </a:spcAft>
                        <a:buNone/>
                      </a:pPr>
                      <a:r>
                        <a:rPr lang="en-US" sz="1800"/>
                        <a:t>3.7</a:t>
                      </a:r>
                      <a:endParaRPr/>
                    </a:p>
                  </a:txBody>
                  <a:tcPr marT="45725" marB="45725" marR="91450" marL="91450"/>
                </a:tc>
                <a:tc>
                  <a:txBody>
                    <a:bodyPr/>
                    <a:lstStyle/>
                    <a:p>
                      <a:pPr indent="0" lvl="0" marL="0" marR="0" rtl="0" algn="l">
                        <a:spcBef>
                          <a:spcPts val="0"/>
                        </a:spcBef>
                        <a:spcAft>
                          <a:spcPts val="0"/>
                        </a:spcAft>
                        <a:buNone/>
                      </a:pPr>
                      <a:r>
                        <a:rPr lang="en-US" sz="1800"/>
                        <a:t>6.2</a:t>
                      </a:r>
                      <a:endParaRPr/>
                    </a:p>
                  </a:txBody>
                  <a:tcPr marT="45725" marB="45725" marR="91450" marL="91450"/>
                </a:tc>
                <a:tc>
                  <a:txBody>
                    <a:bodyPr/>
                    <a:lstStyle/>
                    <a:p>
                      <a:pPr indent="0" lvl="0" marL="0" marR="0" rtl="0" algn="l">
                        <a:spcBef>
                          <a:spcPts val="0"/>
                        </a:spcBef>
                        <a:spcAft>
                          <a:spcPts val="0"/>
                        </a:spcAft>
                        <a:buNone/>
                      </a:pPr>
                      <a:r>
                        <a:rPr lang="en-US" sz="1800"/>
                        <a:t>4.1</a:t>
                      </a:r>
                      <a:endParaRPr/>
                    </a:p>
                  </a:txBody>
                  <a:tcPr marT="45725" marB="45725" marR="91450" marL="91450"/>
                </a:tc>
                <a:tc>
                  <a:txBody>
                    <a:bodyPr/>
                    <a:lstStyle/>
                    <a:p>
                      <a:pPr indent="0" lvl="0" marL="0" marR="0" rtl="0" algn="l">
                        <a:spcBef>
                          <a:spcPts val="0"/>
                        </a:spcBef>
                        <a:spcAft>
                          <a:spcPts val="0"/>
                        </a:spcAft>
                        <a:buNone/>
                      </a:pPr>
                      <a:r>
                        <a:rPr lang="en-US" sz="1800"/>
                        <a:t>4.9</a:t>
                      </a:r>
                      <a:endParaRPr/>
                    </a:p>
                  </a:txBody>
                  <a:tcPr marT="45725" marB="45725" marR="91450" marL="91450"/>
                </a:tc>
                <a:tc>
                  <a:txBody>
                    <a:bodyPr/>
                    <a:lstStyle/>
                    <a:p>
                      <a:pPr indent="0" lvl="0" marL="0" marR="0" rtl="0" algn="l">
                        <a:spcBef>
                          <a:spcPts val="0"/>
                        </a:spcBef>
                        <a:spcAft>
                          <a:spcPts val="0"/>
                        </a:spcAft>
                        <a:buNone/>
                      </a:pPr>
                      <a:r>
                        <a:rPr lang="en-US" sz="1800"/>
                        <a:t>6.4</a:t>
                      </a:r>
                      <a:endParaRPr/>
                    </a:p>
                  </a:txBody>
                  <a:tcPr marT="45725" marB="45725" marR="91450" marL="91450"/>
                </a:tc>
                <a:tc>
                  <a:txBody>
                    <a:bodyPr/>
                    <a:lstStyle/>
                    <a:p>
                      <a:pPr indent="0" lvl="0" marL="0" marR="0" rtl="0" algn="l">
                        <a:spcBef>
                          <a:spcPts val="0"/>
                        </a:spcBef>
                        <a:spcAft>
                          <a:spcPts val="0"/>
                        </a:spcAft>
                        <a:buNone/>
                      </a:pPr>
                      <a:r>
                        <a:rPr lang="en-US" sz="1800"/>
                        <a:t>6.2</a:t>
                      </a:r>
                      <a:endParaRPr/>
                    </a:p>
                  </a:txBody>
                  <a:tcPr marT="45725" marB="45725" marR="91450" marL="91450"/>
                </a:tc>
                <a:tc>
                  <a:txBody>
                    <a:bodyPr/>
                    <a:lstStyle/>
                    <a:p>
                      <a:pPr indent="0" lvl="0" marL="0" marR="0" rtl="0" algn="l">
                        <a:spcBef>
                          <a:spcPts val="0"/>
                        </a:spcBef>
                        <a:spcAft>
                          <a:spcPts val="0"/>
                        </a:spcAft>
                        <a:buNone/>
                      </a:pPr>
                      <a:r>
                        <a:rPr lang="en-US" sz="1800"/>
                        <a:t>3.5</a:t>
                      </a:r>
                      <a:endParaRPr/>
                    </a:p>
                  </a:txBody>
                  <a:tcPr marT="45725" marB="45725" marR="91450" marL="91450"/>
                </a:tc>
              </a:tr>
              <a:tr h="394850">
                <a:tc>
                  <a:txBody>
                    <a:bodyPr/>
                    <a:lstStyle/>
                    <a:p>
                      <a:pPr indent="0" lvl="0" marL="0" marR="0" rtl="0" algn="l">
                        <a:spcBef>
                          <a:spcPts val="0"/>
                        </a:spcBef>
                        <a:spcAft>
                          <a:spcPts val="0"/>
                        </a:spcAft>
                        <a:buNone/>
                      </a:pPr>
                      <a:r>
                        <a:rPr lang="en-US" sz="1800"/>
                        <a:t>3.1</a:t>
                      </a:r>
                      <a:endParaRPr/>
                    </a:p>
                  </a:txBody>
                  <a:tcPr marT="45725" marB="45725" marR="91450" marL="91450"/>
                </a:tc>
                <a:tc>
                  <a:txBody>
                    <a:bodyPr/>
                    <a:lstStyle/>
                    <a:p>
                      <a:pPr indent="0" lvl="0" marL="0" marR="0" rtl="0" algn="l">
                        <a:spcBef>
                          <a:spcPts val="0"/>
                        </a:spcBef>
                        <a:spcAft>
                          <a:spcPts val="0"/>
                        </a:spcAft>
                        <a:buNone/>
                      </a:pPr>
                      <a:r>
                        <a:rPr lang="en-US" sz="1800"/>
                        <a:t>3.8</a:t>
                      </a:r>
                      <a:endParaRPr/>
                    </a:p>
                  </a:txBody>
                  <a:tcPr marT="45725" marB="45725" marR="91450" marL="91450"/>
                </a:tc>
                <a:tc>
                  <a:txBody>
                    <a:bodyPr/>
                    <a:lstStyle/>
                    <a:p>
                      <a:pPr indent="0" lvl="0" marL="0" marR="0" rtl="0" algn="l">
                        <a:spcBef>
                          <a:spcPts val="0"/>
                        </a:spcBef>
                        <a:spcAft>
                          <a:spcPts val="0"/>
                        </a:spcAft>
                        <a:buNone/>
                      </a:pPr>
                      <a:r>
                        <a:rPr lang="en-US" sz="1800"/>
                        <a:t>3.6</a:t>
                      </a:r>
                      <a:endParaRPr/>
                    </a:p>
                  </a:txBody>
                  <a:tcPr marT="45725" marB="45725" marR="91450" marL="91450"/>
                </a:tc>
                <a:tc>
                  <a:txBody>
                    <a:bodyPr/>
                    <a:lstStyle/>
                    <a:p>
                      <a:pPr indent="0" lvl="0" marL="0" marR="0" rtl="0" algn="l">
                        <a:spcBef>
                          <a:spcPts val="0"/>
                        </a:spcBef>
                        <a:spcAft>
                          <a:spcPts val="0"/>
                        </a:spcAft>
                        <a:buNone/>
                      </a:pPr>
                      <a:r>
                        <a:rPr lang="en-US" sz="1800"/>
                        <a:t>5.9</a:t>
                      </a:r>
                      <a:endParaRPr/>
                    </a:p>
                  </a:txBody>
                  <a:tcPr marT="45725" marB="45725" marR="91450" marL="91450"/>
                </a:tc>
                <a:tc>
                  <a:txBody>
                    <a:bodyPr/>
                    <a:lstStyle/>
                    <a:p>
                      <a:pPr indent="0" lvl="0" marL="0" marR="0" rtl="0" algn="l">
                        <a:spcBef>
                          <a:spcPts val="0"/>
                        </a:spcBef>
                        <a:spcAft>
                          <a:spcPts val="0"/>
                        </a:spcAft>
                        <a:buNone/>
                      </a:pPr>
                      <a:r>
                        <a:rPr lang="en-US" sz="1800"/>
                        <a:t>5.8</a:t>
                      </a:r>
                      <a:endParaRPr/>
                    </a:p>
                  </a:txBody>
                  <a:tcPr marT="45725" marB="45725" marR="91450" marL="91450"/>
                </a:tc>
                <a:tc>
                  <a:txBody>
                    <a:bodyPr/>
                    <a:lstStyle/>
                    <a:p>
                      <a:pPr indent="0" lvl="0" marL="0" marR="0" rtl="0" algn="l">
                        <a:spcBef>
                          <a:spcPts val="0"/>
                        </a:spcBef>
                        <a:spcAft>
                          <a:spcPts val="0"/>
                        </a:spcAft>
                        <a:buNone/>
                      </a:pPr>
                      <a:r>
                        <a:rPr lang="en-US" sz="1800"/>
                        <a:t>5.1</a:t>
                      </a:r>
                      <a:endParaRPr/>
                    </a:p>
                  </a:txBody>
                  <a:tcPr marT="45725" marB="45725" marR="91450" marL="91450"/>
                </a:tc>
                <a:tc>
                  <a:txBody>
                    <a:bodyPr/>
                    <a:lstStyle/>
                    <a:p>
                      <a:pPr indent="0" lvl="0" marL="0" marR="0" rtl="0" algn="l">
                        <a:spcBef>
                          <a:spcPts val="0"/>
                        </a:spcBef>
                        <a:spcAft>
                          <a:spcPts val="0"/>
                        </a:spcAft>
                        <a:buNone/>
                      </a:pPr>
                      <a:r>
                        <a:rPr lang="en-US" sz="1800"/>
                        <a:t>3.3</a:t>
                      </a:r>
                      <a:endParaRPr/>
                    </a:p>
                  </a:txBody>
                  <a:tcPr marT="45725" marB="45725" marR="91450" marL="91450"/>
                </a:tc>
                <a:tc>
                  <a:txBody>
                    <a:bodyPr/>
                    <a:lstStyle/>
                    <a:p>
                      <a:pPr indent="0" lvl="0" marL="0" marR="0" rtl="0" algn="l">
                        <a:spcBef>
                          <a:spcPts val="0"/>
                        </a:spcBef>
                        <a:spcAft>
                          <a:spcPts val="0"/>
                        </a:spcAft>
                        <a:buNone/>
                      </a:pPr>
                      <a:r>
                        <a:rPr lang="en-US" sz="1800"/>
                        <a:t>3.1</a:t>
                      </a:r>
                      <a:endParaRPr/>
                    </a:p>
                  </a:txBody>
                  <a:tcPr marT="45725" marB="45725" marR="91450" marL="91450"/>
                </a:tc>
                <a:tc>
                  <a:txBody>
                    <a:bodyPr/>
                    <a:lstStyle/>
                    <a:p>
                      <a:pPr indent="0" lvl="0" marL="0" marR="0" rtl="0" algn="l">
                        <a:spcBef>
                          <a:spcPts val="0"/>
                        </a:spcBef>
                        <a:spcAft>
                          <a:spcPts val="0"/>
                        </a:spcAft>
                        <a:buNone/>
                      </a:pPr>
                      <a:r>
                        <a:rPr lang="en-US" sz="1800"/>
                        <a:t>5.4</a:t>
                      </a:r>
                      <a:endParaRPr/>
                    </a:p>
                  </a:txBody>
                  <a:tcPr marT="45725" marB="45725" marR="91450" marL="91450"/>
                </a:tc>
                <a:tc>
                  <a:txBody>
                    <a:bodyPr/>
                    <a:lstStyle/>
                    <a:p>
                      <a:pPr indent="0" lvl="0" marL="0" marR="0" rtl="0" algn="l">
                        <a:spcBef>
                          <a:spcPts val="0"/>
                        </a:spcBef>
                        <a:spcAft>
                          <a:spcPts val="0"/>
                        </a:spcAft>
                        <a:buNone/>
                      </a:pPr>
                      <a:r>
                        <a:rPr lang="en-US" sz="1800"/>
                        <a:t>3.6</a:t>
                      </a:r>
                      <a:endParaRPr/>
                    </a:p>
                  </a:txBody>
                  <a:tcPr marT="45725" marB="45725" marR="91450" marL="91450"/>
                </a:tc>
              </a:tr>
              <a:tr h="394850">
                <a:tc>
                  <a:txBody>
                    <a:bodyPr/>
                    <a:lstStyle/>
                    <a:p>
                      <a:pPr indent="0" lvl="0" marL="0" marR="0" rtl="0" algn="l">
                        <a:spcBef>
                          <a:spcPts val="0"/>
                        </a:spcBef>
                        <a:spcAft>
                          <a:spcPts val="0"/>
                        </a:spcAft>
                        <a:buNone/>
                      </a:pPr>
                      <a:r>
                        <a:rPr lang="en-US" sz="1800"/>
                        <a:t>6.0</a:t>
                      </a:r>
                      <a:endParaRPr/>
                    </a:p>
                  </a:txBody>
                  <a:tcPr marT="45725" marB="45725" marR="91450" marL="91450"/>
                </a:tc>
                <a:tc>
                  <a:txBody>
                    <a:bodyPr/>
                    <a:lstStyle/>
                    <a:p>
                      <a:pPr indent="0" lvl="0" marL="0" marR="0" rtl="0" algn="l">
                        <a:spcBef>
                          <a:spcPts val="0"/>
                        </a:spcBef>
                        <a:spcAft>
                          <a:spcPts val="0"/>
                        </a:spcAft>
                        <a:buNone/>
                      </a:pPr>
                      <a:r>
                        <a:rPr lang="en-US" sz="1800"/>
                        <a:t>5.3</a:t>
                      </a:r>
                      <a:endParaRPr/>
                    </a:p>
                  </a:txBody>
                  <a:tcPr marT="45725" marB="45725" marR="91450" marL="91450"/>
                </a:tc>
                <a:tc>
                  <a:txBody>
                    <a:bodyPr/>
                    <a:lstStyle/>
                    <a:p>
                      <a:pPr indent="0" lvl="0" marL="0" marR="0" rtl="0" algn="l">
                        <a:spcBef>
                          <a:spcPts val="0"/>
                        </a:spcBef>
                        <a:spcAft>
                          <a:spcPts val="0"/>
                        </a:spcAft>
                        <a:buNone/>
                      </a:pPr>
                      <a:r>
                        <a:rPr lang="en-US" sz="1800"/>
                        <a:t>4.7</a:t>
                      </a:r>
                      <a:endParaRPr/>
                    </a:p>
                  </a:txBody>
                  <a:tcPr marT="45725" marB="45725" marR="91450" marL="91450"/>
                </a:tc>
                <a:tc>
                  <a:txBody>
                    <a:bodyPr/>
                    <a:lstStyle/>
                    <a:p>
                      <a:pPr indent="0" lvl="0" marL="0" marR="0" rtl="0" algn="l">
                        <a:spcBef>
                          <a:spcPts val="0"/>
                        </a:spcBef>
                        <a:spcAft>
                          <a:spcPts val="0"/>
                        </a:spcAft>
                        <a:buNone/>
                      </a:pPr>
                      <a:r>
                        <a:rPr lang="en-US" sz="1800"/>
                        <a:t>2.2</a:t>
                      </a:r>
                      <a:endParaRPr/>
                    </a:p>
                  </a:txBody>
                  <a:tcPr marT="45725" marB="45725" marR="91450" marL="91450"/>
                </a:tc>
                <a:tc>
                  <a:txBody>
                    <a:bodyPr/>
                    <a:lstStyle/>
                    <a:p>
                      <a:pPr indent="0" lvl="0" marL="0" marR="0" rtl="0" algn="l">
                        <a:spcBef>
                          <a:spcPts val="0"/>
                        </a:spcBef>
                        <a:spcAft>
                          <a:spcPts val="0"/>
                        </a:spcAft>
                        <a:buNone/>
                      </a:pPr>
                      <a:r>
                        <a:rPr lang="en-US" sz="1800"/>
                        <a:t>4.3</a:t>
                      </a:r>
                      <a:endParaRPr/>
                    </a:p>
                  </a:txBody>
                  <a:tcPr marT="45725" marB="45725" marR="91450" marL="91450"/>
                </a:tc>
                <a:tc>
                  <a:txBody>
                    <a:bodyPr/>
                    <a:lstStyle/>
                    <a:p>
                      <a:pPr indent="0" lvl="0" marL="0" marR="0" rtl="0" algn="l">
                        <a:spcBef>
                          <a:spcPts val="0"/>
                        </a:spcBef>
                        <a:spcAft>
                          <a:spcPts val="0"/>
                        </a:spcAft>
                        <a:buNone/>
                      </a:pPr>
                      <a:r>
                        <a:rPr lang="en-US" sz="1800"/>
                        <a:t>6.1</a:t>
                      </a:r>
                      <a:endParaRPr/>
                    </a:p>
                  </a:txBody>
                  <a:tcPr marT="45725" marB="45725" marR="91450" marL="91450"/>
                </a:tc>
                <a:tc>
                  <a:txBody>
                    <a:bodyPr/>
                    <a:lstStyle/>
                    <a:p>
                      <a:pPr indent="0" lvl="0" marL="0" marR="0" rtl="0" algn="l">
                        <a:spcBef>
                          <a:spcPts val="0"/>
                        </a:spcBef>
                        <a:spcAft>
                          <a:spcPts val="0"/>
                        </a:spcAft>
                        <a:buNone/>
                      </a:pPr>
                      <a:r>
                        <a:rPr lang="en-US" sz="1800"/>
                        <a:t>4.7</a:t>
                      </a:r>
                      <a:endParaRPr/>
                    </a:p>
                  </a:txBody>
                  <a:tcPr marT="45725" marB="45725" marR="91450" marL="91450"/>
                </a:tc>
                <a:tc>
                  <a:txBody>
                    <a:bodyPr/>
                    <a:lstStyle/>
                    <a:p>
                      <a:pPr indent="0" lvl="0" marL="0" marR="0" rtl="0" algn="l">
                        <a:spcBef>
                          <a:spcPts val="0"/>
                        </a:spcBef>
                        <a:spcAft>
                          <a:spcPts val="0"/>
                        </a:spcAft>
                        <a:buNone/>
                      </a:pPr>
                      <a:r>
                        <a:rPr lang="en-US" sz="1800"/>
                        <a:t>5.1</a:t>
                      </a:r>
                      <a:endParaRPr/>
                    </a:p>
                  </a:txBody>
                  <a:tcPr marT="45725" marB="45725" marR="91450" marL="91450"/>
                </a:tc>
                <a:tc>
                  <a:txBody>
                    <a:bodyPr/>
                    <a:lstStyle/>
                    <a:p>
                      <a:pPr indent="0" lvl="0" marL="0" marR="0" rtl="0" algn="l">
                        <a:spcBef>
                          <a:spcPts val="0"/>
                        </a:spcBef>
                        <a:spcAft>
                          <a:spcPts val="0"/>
                        </a:spcAft>
                        <a:buNone/>
                      </a:pPr>
                      <a:r>
                        <a:rPr lang="en-US" sz="1800"/>
                        <a:t>4.4</a:t>
                      </a:r>
                      <a:endParaRPr/>
                    </a:p>
                  </a:txBody>
                  <a:tcPr marT="45725" marB="45725" marR="91450" marL="91450"/>
                </a:tc>
                <a:tc>
                  <a:txBody>
                    <a:bodyPr/>
                    <a:lstStyle/>
                    <a:p>
                      <a:pPr indent="0" lvl="0" marL="0" marR="0" rtl="0" algn="l">
                        <a:spcBef>
                          <a:spcPts val="0"/>
                        </a:spcBef>
                        <a:spcAft>
                          <a:spcPts val="0"/>
                        </a:spcAft>
                        <a:buNone/>
                      </a:pPr>
                      <a:r>
                        <a:rPr lang="en-US" sz="1800"/>
                        <a:t>3.1</a:t>
                      </a:r>
                      <a:endParaRPr/>
                    </a:p>
                  </a:txBody>
                  <a:tcPr marT="45725" marB="45725" marR="91450" marL="91450"/>
                </a:tc>
              </a:tr>
              <a:tr h="394850">
                <a:tc>
                  <a:txBody>
                    <a:bodyPr/>
                    <a:lstStyle/>
                    <a:p>
                      <a:pPr indent="0" lvl="0" marL="0" marR="0" rtl="0" algn="l">
                        <a:spcBef>
                          <a:spcPts val="0"/>
                        </a:spcBef>
                        <a:spcAft>
                          <a:spcPts val="0"/>
                        </a:spcAft>
                        <a:buNone/>
                      </a:pPr>
                      <a:r>
                        <a:rPr lang="en-US" sz="1800"/>
                        <a:t>5.4</a:t>
                      </a:r>
                      <a:endParaRPr/>
                    </a:p>
                  </a:txBody>
                  <a:tcPr marT="45725" marB="45725" marR="91450" marL="91450"/>
                </a:tc>
                <a:tc>
                  <a:txBody>
                    <a:bodyPr/>
                    <a:lstStyle/>
                    <a:p>
                      <a:pPr indent="0" lvl="0" marL="0" marR="0" rtl="0" algn="l">
                        <a:spcBef>
                          <a:spcPts val="0"/>
                        </a:spcBef>
                        <a:spcAft>
                          <a:spcPts val="0"/>
                        </a:spcAft>
                        <a:buNone/>
                      </a:pPr>
                      <a:r>
                        <a:rPr lang="en-US" sz="1800"/>
                        <a:t>2.9</a:t>
                      </a:r>
                      <a:endParaRPr/>
                    </a:p>
                  </a:txBody>
                  <a:tcPr marT="45725" marB="45725" marR="91450" marL="91450"/>
                </a:tc>
                <a:tc>
                  <a:txBody>
                    <a:bodyPr/>
                    <a:lstStyle/>
                    <a:p>
                      <a:pPr indent="0" lvl="0" marL="0" marR="0" rtl="0" algn="l">
                        <a:spcBef>
                          <a:spcPts val="0"/>
                        </a:spcBef>
                        <a:spcAft>
                          <a:spcPts val="0"/>
                        </a:spcAft>
                        <a:buNone/>
                      </a:pPr>
                      <a:r>
                        <a:rPr lang="en-US" sz="1800"/>
                        <a:t>4.2</a:t>
                      </a:r>
                      <a:endParaRPr/>
                    </a:p>
                  </a:txBody>
                  <a:tcPr marT="45725" marB="45725" marR="91450" marL="91450"/>
                </a:tc>
                <a:tc>
                  <a:txBody>
                    <a:bodyPr/>
                    <a:lstStyle/>
                    <a:p>
                      <a:pPr indent="0" lvl="0" marL="0" marR="0" rtl="0" algn="l">
                        <a:spcBef>
                          <a:spcPts val="0"/>
                        </a:spcBef>
                        <a:spcAft>
                          <a:spcPts val="0"/>
                        </a:spcAft>
                        <a:buNone/>
                      </a:pPr>
                      <a:r>
                        <a:rPr lang="en-US" sz="1800"/>
                        <a:t>6.2</a:t>
                      </a:r>
                      <a:endParaRPr/>
                    </a:p>
                  </a:txBody>
                  <a:tcPr marT="45725" marB="45725" marR="91450" marL="91450"/>
                </a:tc>
                <a:tc>
                  <a:txBody>
                    <a:bodyPr/>
                    <a:lstStyle/>
                    <a:p>
                      <a:pPr indent="0" lvl="0" marL="0" marR="0" rtl="0" algn="l">
                        <a:spcBef>
                          <a:spcPts val="0"/>
                        </a:spcBef>
                        <a:spcAft>
                          <a:spcPts val="0"/>
                        </a:spcAft>
                        <a:buNone/>
                      </a:pPr>
                      <a:r>
                        <a:rPr lang="en-US" sz="1800"/>
                        <a:t>5.7</a:t>
                      </a:r>
                      <a:endParaRPr/>
                    </a:p>
                  </a:txBody>
                  <a:tcPr marT="45725" marB="45725" marR="91450" marL="91450"/>
                </a:tc>
                <a:tc>
                  <a:txBody>
                    <a:bodyPr/>
                    <a:lstStyle/>
                    <a:p>
                      <a:pPr indent="0" lvl="0" marL="0" marR="0" rtl="0" algn="l">
                        <a:spcBef>
                          <a:spcPts val="0"/>
                        </a:spcBef>
                        <a:spcAft>
                          <a:spcPts val="0"/>
                        </a:spcAft>
                        <a:buNone/>
                      </a:pPr>
                      <a:r>
                        <a:rPr lang="en-US" sz="1800"/>
                        <a:t>4.1</a:t>
                      </a:r>
                      <a:endParaRPr/>
                    </a:p>
                  </a:txBody>
                  <a:tcPr marT="45725" marB="45725" marR="91450" marL="91450"/>
                </a:tc>
                <a:tc>
                  <a:txBody>
                    <a:bodyPr/>
                    <a:lstStyle/>
                    <a:p>
                      <a:pPr indent="0" lvl="0" marL="0" marR="0" rtl="0" algn="l">
                        <a:spcBef>
                          <a:spcPts val="0"/>
                        </a:spcBef>
                        <a:spcAft>
                          <a:spcPts val="0"/>
                        </a:spcAft>
                        <a:buNone/>
                      </a:pPr>
                      <a:r>
                        <a:rPr lang="en-US" sz="1800"/>
                        <a:t>4.0</a:t>
                      </a:r>
                      <a:endParaRPr/>
                    </a:p>
                  </a:txBody>
                  <a:tcPr marT="45725" marB="45725" marR="91450" marL="91450"/>
                </a:tc>
                <a:tc>
                  <a:txBody>
                    <a:bodyPr/>
                    <a:lstStyle/>
                    <a:p>
                      <a:pPr indent="0" lvl="0" marL="0" marR="0" rtl="0" algn="l">
                        <a:spcBef>
                          <a:spcPts val="0"/>
                        </a:spcBef>
                        <a:spcAft>
                          <a:spcPts val="0"/>
                        </a:spcAft>
                        <a:buNone/>
                      </a:pPr>
                      <a:r>
                        <a:rPr lang="en-US" sz="1800"/>
                        <a:t>4.3</a:t>
                      </a:r>
                      <a:endParaRPr/>
                    </a:p>
                  </a:txBody>
                  <a:tcPr marT="45725" marB="45725" marR="91450" marL="91450"/>
                </a:tc>
                <a:tc>
                  <a:txBody>
                    <a:bodyPr/>
                    <a:lstStyle/>
                    <a:p>
                      <a:pPr indent="0" lvl="0" marL="0" marR="0" rtl="0" algn="l">
                        <a:spcBef>
                          <a:spcPts val="0"/>
                        </a:spcBef>
                        <a:spcAft>
                          <a:spcPts val="0"/>
                        </a:spcAft>
                        <a:buNone/>
                      </a:pPr>
                      <a:r>
                        <a:rPr lang="en-US" sz="1800"/>
                        <a:t>4.3</a:t>
                      </a:r>
                      <a:endParaRPr/>
                    </a:p>
                  </a:txBody>
                  <a:tcPr marT="45725" marB="45725" marR="91450" marL="91450"/>
                </a:tc>
                <a:tc>
                  <a:txBody>
                    <a:bodyPr/>
                    <a:lstStyle/>
                    <a:p>
                      <a:pPr indent="0" lvl="0" marL="0" marR="0" rtl="0" algn="l">
                        <a:spcBef>
                          <a:spcPts val="0"/>
                        </a:spcBef>
                        <a:spcAft>
                          <a:spcPts val="0"/>
                        </a:spcAft>
                        <a:buNone/>
                      </a:pPr>
                      <a:r>
                        <a:rPr lang="en-US" sz="1800"/>
                        <a:t>4.5</a:t>
                      </a:r>
                      <a:endParaRPr/>
                    </a:p>
                  </a:txBody>
                  <a:tcPr marT="45725" marB="45725" marR="91450" marL="91450"/>
                </a:tc>
              </a:tr>
              <a:tr h="394850">
                <a:tc>
                  <a:txBody>
                    <a:bodyPr/>
                    <a:lstStyle/>
                    <a:p>
                      <a:pPr indent="0" lvl="0" marL="0" marR="0" rtl="0" algn="l">
                        <a:spcBef>
                          <a:spcPts val="0"/>
                        </a:spcBef>
                        <a:spcAft>
                          <a:spcPts val="0"/>
                        </a:spcAft>
                        <a:buNone/>
                      </a:pPr>
                      <a:r>
                        <a:rPr lang="en-US" sz="1800"/>
                        <a:t>2.9</a:t>
                      </a:r>
                      <a:endParaRPr/>
                    </a:p>
                  </a:txBody>
                  <a:tcPr marT="45725" marB="45725" marR="91450" marL="91450"/>
                </a:tc>
                <a:tc>
                  <a:txBody>
                    <a:bodyPr/>
                    <a:lstStyle/>
                    <a:p>
                      <a:pPr indent="0" lvl="0" marL="0" marR="0" rtl="0" algn="l">
                        <a:spcBef>
                          <a:spcPts val="0"/>
                        </a:spcBef>
                        <a:spcAft>
                          <a:spcPts val="0"/>
                        </a:spcAft>
                        <a:buNone/>
                      </a:pPr>
                      <a:r>
                        <a:rPr lang="en-US" sz="1800"/>
                        <a:t>5.5</a:t>
                      </a:r>
                      <a:endParaRPr/>
                    </a:p>
                  </a:txBody>
                  <a:tcPr marT="45725" marB="45725" marR="91450" marL="91450"/>
                </a:tc>
                <a:tc>
                  <a:txBody>
                    <a:bodyPr/>
                    <a:lstStyle/>
                    <a:p>
                      <a:pPr indent="0" lvl="0" marL="0" marR="0" rtl="0" algn="l">
                        <a:spcBef>
                          <a:spcPts val="0"/>
                        </a:spcBef>
                        <a:spcAft>
                          <a:spcPts val="0"/>
                        </a:spcAft>
                        <a:buNone/>
                      </a:pPr>
                      <a:r>
                        <a:rPr lang="en-US" sz="1800"/>
                        <a:t>4.5</a:t>
                      </a:r>
                      <a:endParaRPr/>
                    </a:p>
                  </a:txBody>
                  <a:tcPr marT="45725" marB="45725" marR="91450" marL="91450"/>
                </a:tc>
                <a:tc>
                  <a:txBody>
                    <a:bodyPr/>
                    <a:lstStyle/>
                    <a:p>
                      <a:pPr indent="0" lvl="0" marL="0" marR="0" rtl="0" algn="l">
                        <a:spcBef>
                          <a:spcPts val="0"/>
                        </a:spcBef>
                        <a:spcAft>
                          <a:spcPts val="0"/>
                        </a:spcAft>
                        <a:buNone/>
                      </a:pPr>
                      <a:r>
                        <a:rPr lang="en-US" sz="1800"/>
                        <a:t>3.2</a:t>
                      </a:r>
                      <a:endParaRPr/>
                    </a:p>
                  </a:txBody>
                  <a:tcPr marT="45725" marB="45725" marR="91450" marL="91450"/>
                </a:tc>
                <a:tc>
                  <a:txBody>
                    <a:bodyPr/>
                    <a:lstStyle/>
                    <a:p>
                      <a:pPr indent="0" lvl="0" marL="0" marR="0" rtl="0" algn="l">
                        <a:spcBef>
                          <a:spcPts val="0"/>
                        </a:spcBef>
                        <a:spcAft>
                          <a:spcPts val="0"/>
                        </a:spcAft>
                        <a:buNone/>
                      </a:pPr>
                      <a:r>
                        <a:rPr lang="en-US" sz="1800"/>
                        <a:t>6.7</a:t>
                      </a:r>
                      <a:endParaRPr/>
                    </a:p>
                  </a:txBody>
                  <a:tcPr marT="45725" marB="45725" marR="91450" marL="91450"/>
                </a:tc>
                <a:tc>
                  <a:txBody>
                    <a:bodyPr/>
                    <a:lstStyle/>
                    <a:p>
                      <a:pPr indent="0" lvl="0" marL="0" marR="0" rtl="0" algn="l">
                        <a:spcBef>
                          <a:spcPts val="0"/>
                        </a:spcBef>
                        <a:spcAft>
                          <a:spcPts val="0"/>
                        </a:spcAft>
                        <a:buNone/>
                      </a:pPr>
                      <a:r>
                        <a:rPr lang="en-US" sz="1800"/>
                        <a:t>5.6</a:t>
                      </a:r>
                      <a:endParaRPr/>
                    </a:p>
                  </a:txBody>
                  <a:tcPr marT="45725" marB="45725" marR="91450" marL="91450"/>
                </a:tc>
                <a:tc>
                  <a:txBody>
                    <a:bodyPr/>
                    <a:lstStyle/>
                    <a:p>
                      <a:pPr indent="0" lvl="0" marL="0" marR="0" rtl="0" algn="l">
                        <a:spcBef>
                          <a:spcPts val="0"/>
                        </a:spcBef>
                        <a:spcAft>
                          <a:spcPts val="0"/>
                        </a:spcAft>
                        <a:buNone/>
                      </a:pPr>
                      <a:r>
                        <a:rPr lang="en-US" sz="1800"/>
                        <a:t>5.8</a:t>
                      </a:r>
                      <a:endParaRPr/>
                    </a:p>
                  </a:txBody>
                  <a:tcPr marT="45725" marB="45725" marR="91450" marL="91450"/>
                </a:tc>
                <a:tc>
                  <a:txBody>
                    <a:bodyPr/>
                    <a:lstStyle/>
                    <a:p>
                      <a:pPr indent="0" lvl="0" marL="0" marR="0" rtl="0" algn="l">
                        <a:spcBef>
                          <a:spcPts val="0"/>
                        </a:spcBef>
                        <a:spcAft>
                          <a:spcPts val="0"/>
                        </a:spcAft>
                        <a:buNone/>
                      </a:pPr>
                      <a:r>
                        <a:rPr lang="en-US" sz="1800"/>
                        <a:t>4.6</a:t>
                      </a:r>
                      <a:endParaRPr/>
                    </a:p>
                  </a:txBody>
                  <a:tcPr marT="45725" marB="45725" marR="91450" marL="91450"/>
                </a:tc>
                <a:tc>
                  <a:txBody>
                    <a:bodyPr/>
                    <a:lstStyle/>
                    <a:p>
                      <a:pPr indent="0" lvl="0" marL="0" marR="0" rtl="0" algn="l">
                        <a:spcBef>
                          <a:spcPts val="0"/>
                        </a:spcBef>
                        <a:spcAft>
                          <a:spcPts val="0"/>
                        </a:spcAft>
                        <a:buNone/>
                      </a:pPr>
                      <a:r>
                        <a:rPr lang="en-US" sz="1800"/>
                        <a:t>5.5</a:t>
                      </a:r>
                      <a:endParaRPr/>
                    </a:p>
                  </a:txBody>
                  <a:tcPr marT="45725" marB="45725" marR="91450" marL="91450"/>
                </a:tc>
                <a:tc>
                  <a:txBody>
                    <a:bodyPr/>
                    <a:lstStyle/>
                    <a:p>
                      <a:pPr indent="0" lvl="0" marL="0" marR="0" rtl="0" algn="l">
                        <a:spcBef>
                          <a:spcPts val="0"/>
                        </a:spcBef>
                        <a:spcAft>
                          <a:spcPts val="0"/>
                        </a:spcAft>
                        <a:buNone/>
                      </a:pPr>
                      <a:r>
                        <a:rPr lang="en-US" sz="1800"/>
                        <a:t>5.6</a:t>
                      </a:r>
                      <a:endParaRPr/>
                    </a:p>
                  </a:txBody>
                  <a:tcPr marT="45725" marB="45725" marR="91450" marL="91450"/>
                </a:tc>
              </a:tr>
              <a:tr h="394850">
                <a:tc>
                  <a:txBody>
                    <a:bodyPr/>
                    <a:lstStyle/>
                    <a:p>
                      <a:pPr indent="0" lvl="0" marL="0" marR="0" rtl="0" algn="l">
                        <a:spcBef>
                          <a:spcPts val="0"/>
                        </a:spcBef>
                        <a:spcAft>
                          <a:spcPts val="0"/>
                        </a:spcAft>
                        <a:buNone/>
                      </a:pPr>
                      <a:r>
                        <a:rPr lang="en-US" sz="1800"/>
                        <a:t>8.3</a:t>
                      </a:r>
                      <a:endParaRPr/>
                    </a:p>
                  </a:txBody>
                  <a:tcPr marT="45725" marB="45725" marR="91450" marL="91450"/>
                </a:tc>
                <a:tc>
                  <a:txBody>
                    <a:bodyPr/>
                    <a:lstStyle/>
                    <a:p>
                      <a:pPr indent="0" lvl="0" marL="0" marR="0" rtl="0" algn="l">
                        <a:spcBef>
                          <a:spcPts val="0"/>
                        </a:spcBef>
                        <a:spcAft>
                          <a:spcPts val="0"/>
                        </a:spcAft>
                        <a:buNone/>
                      </a:pPr>
                      <a:r>
                        <a:rPr lang="en-US" sz="1800"/>
                        <a:t>2.6</a:t>
                      </a:r>
                      <a:endParaRPr/>
                    </a:p>
                  </a:txBody>
                  <a:tcPr marT="45725" marB="45725" marR="91450" marL="91450"/>
                </a:tc>
                <a:tc>
                  <a:txBody>
                    <a:bodyPr/>
                    <a:lstStyle/>
                    <a:p>
                      <a:pPr indent="0" lvl="0" marL="0" marR="0" rtl="0" algn="l">
                        <a:spcBef>
                          <a:spcPts val="0"/>
                        </a:spcBef>
                        <a:spcAft>
                          <a:spcPts val="0"/>
                        </a:spcAft>
                        <a:buNone/>
                      </a:pPr>
                      <a:r>
                        <a:rPr lang="en-US" sz="1800"/>
                        <a:t>6.0</a:t>
                      </a:r>
                      <a:endParaRPr/>
                    </a:p>
                  </a:txBody>
                  <a:tcPr marT="45725" marB="45725" marR="91450" marL="91450"/>
                </a:tc>
                <a:tc>
                  <a:txBody>
                    <a:bodyPr/>
                    <a:lstStyle/>
                    <a:p>
                      <a:pPr indent="0" lvl="0" marL="0" marR="0" rtl="0" algn="l">
                        <a:spcBef>
                          <a:spcPts val="0"/>
                        </a:spcBef>
                        <a:spcAft>
                          <a:spcPts val="0"/>
                        </a:spcAft>
                        <a:buNone/>
                      </a:pPr>
                      <a:r>
                        <a:rPr lang="en-US" sz="1800"/>
                        <a:t>3.1</a:t>
                      </a:r>
                      <a:endParaRPr/>
                    </a:p>
                  </a:txBody>
                  <a:tcPr marT="45725" marB="45725" marR="91450" marL="91450"/>
                </a:tc>
                <a:tc>
                  <a:txBody>
                    <a:bodyPr/>
                    <a:lstStyle/>
                    <a:p>
                      <a:pPr indent="0" lvl="0" marL="0" marR="0" rtl="0" algn="l">
                        <a:spcBef>
                          <a:spcPts val="0"/>
                        </a:spcBef>
                        <a:spcAft>
                          <a:spcPts val="0"/>
                        </a:spcAft>
                        <a:buNone/>
                      </a:pPr>
                      <a:r>
                        <a:rPr lang="en-US" sz="1800"/>
                        <a:t>6.8</a:t>
                      </a:r>
                      <a:endParaRPr/>
                    </a:p>
                  </a:txBody>
                  <a:tcPr marT="45725" marB="45725" marR="91450" marL="91450"/>
                </a:tc>
                <a:tc>
                  <a:txBody>
                    <a:bodyPr/>
                    <a:lstStyle/>
                    <a:p>
                      <a:pPr indent="0" lvl="0" marL="0" marR="0" rtl="0" algn="l">
                        <a:spcBef>
                          <a:spcPts val="0"/>
                        </a:spcBef>
                        <a:spcAft>
                          <a:spcPts val="0"/>
                        </a:spcAft>
                        <a:buNone/>
                      </a:pPr>
                      <a:r>
                        <a:rPr lang="en-US" sz="1800"/>
                        <a:t>8.4</a:t>
                      </a:r>
                      <a:endParaRPr/>
                    </a:p>
                  </a:txBody>
                  <a:tcPr marT="45725" marB="45725" marR="91450" marL="91450"/>
                </a:tc>
                <a:tc>
                  <a:txBody>
                    <a:bodyPr/>
                    <a:lstStyle/>
                    <a:p>
                      <a:pPr indent="0" lvl="0" marL="0" marR="0" rtl="0" algn="l">
                        <a:spcBef>
                          <a:spcPts val="0"/>
                        </a:spcBef>
                        <a:spcAft>
                          <a:spcPts val="0"/>
                        </a:spcAft>
                        <a:buNone/>
                      </a:pPr>
                      <a:r>
                        <a:rPr lang="en-US" sz="1800"/>
                        <a:t>5.7</a:t>
                      </a:r>
                      <a:endParaRPr/>
                    </a:p>
                  </a:txBody>
                  <a:tcPr marT="45725" marB="45725" marR="91450" marL="91450"/>
                </a:tc>
                <a:tc>
                  <a:txBody>
                    <a:bodyPr/>
                    <a:lstStyle/>
                    <a:p>
                      <a:pPr indent="0" lvl="0" marL="0" marR="0" rtl="0" algn="l">
                        <a:spcBef>
                          <a:spcPts val="0"/>
                        </a:spcBef>
                        <a:spcAft>
                          <a:spcPts val="0"/>
                        </a:spcAft>
                        <a:buNone/>
                      </a:pPr>
                      <a:r>
                        <a:rPr lang="en-US" sz="1800"/>
                        <a:t>4.8</a:t>
                      </a:r>
                      <a:endParaRPr/>
                    </a:p>
                  </a:txBody>
                  <a:tcPr marT="45725" marB="45725" marR="91450" marL="91450"/>
                </a:tc>
                <a:tc>
                  <a:txBody>
                    <a:bodyPr/>
                    <a:lstStyle/>
                    <a:p>
                      <a:pPr indent="0" lvl="0" marL="0" marR="0" rtl="0" algn="l">
                        <a:spcBef>
                          <a:spcPts val="0"/>
                        </a:spcBef>
                        <a:spcAft>
                          <a:spcPts val="0"/>
                        </a:spcAft>
                        <a:buNone/>
                      </a:pPr>
                      <a:r>
                        <a:rPr lang="en-US" sz="1800"/>
                        <a:t>5.1</a:t>
                      </a:r>
                      <a:endParaRPr/>
                    </a:p>
                  </a:txBody>
                  <a:tcPr marT="45725" marB="45725" marR="91450" marL="91450"/>
                </a:tc>
                <a:tc>
                  <a:txBody>
                    <a:bodyPr/>
                    <a:lstStyle/>
                    <a:p>
                      <a:pPr indent="0" lvl="0" marL="0" marR="0" rtl="0" algn="l">
                        <a:spcBef>
                          <a:spcPts val="0"/>
                        </a:spcBef>
                        <a:spcAft>
                          <a:spcPts val="0"/>
                        </a:spcAft>
                        <a:buNone/>
                      </a:pPr>
                      <a:r>
                        <a:rPr lang="en-US" sz="1800"/>
                        <a:t>5.9</a:t>
                      </a:r>
                      <a:endParaRPr/>
                    </a:p>
                  </a:txBody>
                  <a:tcPr marT="45725" marB="45725" marR="91450" marL="91450"/>
                </a:tc>
              </a:tr>
              <a:tr h="394850">
                <a:tc>
                  <a:txBody>
                    <a:bodyPr/>
                    <a:lstStyle/>
                    <a:p>
                      <a:pPr indent="0" lvl="0" marL="0" marR="0" rtl="0" algn="l">
                        <a:spcBef>
                          <a:spcPts val="0"/>
                        </a:spcBef>
                        <a:spcAft>
                          <a:spcPts val="0"/>
                        </a:spcAft>
                        <a:buNone/>
                      </a:pPr>
                      <a:r>
                        <a:rPr lang="en-US" sz="1800"/>
                        <a:t>5.5</a:t>
                      </a:r>
                      <a:endParaRPr/>
                    </a:p>
                  </a:txBody>
                  <a:tcPr marT="45725" marB="45725" marR="91450" marL="91450"/>
                </a:tc>
                <a:tc>
                  <a:txBody>
                    <a:bodyPr/>
                    <a:lstStyle/>
                    <a:p>
                      <a:pPr indent="0" lvl="0" marL="0" marR="0" rtl="0" algn="l">
                        <a:spcBef>
                          <a:spcPts val="0"/>
                        </a:spcBef>
                        <a:spcAft>
                          <a:spcPts val="0"/>
                        </a:spcAft>
                        <a:buNone/>
                      </a:pPr>
                      <a:r>
                        <a:rPr lang="en-US" sz="1800"/>
                        <a:t>3.1</a:t>
                      </a:r>
                      <a:endParaRPr/>
                    </a:p>
                  </a:txBody>
                  <a:tcPr marT="45725" marB="45725" marR="91450" marL="91450"/>
                </a:tc>
                <a:tc>
                  <a:txBody>
                    <a:bodyPr/>
                    <a:lstStyle/>
                    <a:p>
                      <a:pPr indent="0" lvl="0" marL="0" marR="0" rtl="0" algn="l">
                        <a:spcBef>
                          <a:spcPts val="0"/>
                        </a:spcBef>
                        <a:spcAft>
                          <a:spcPts val="0"/>
                        </a:spcAft>
                        <a:buNone/>
                      </a:pPr>
                      <a:r>
                        <a:rPr lang="en-US" sz="1800"/>
                        <a:t>4.8</a:t>
                      </a:r>
                      <a:endParaRPr/>
                    </a:p>
                  </a:txBody>
                  <a:tcPr marT="45725" marB="45725" marR="91450" marL="91450"/>
                </a:tc>
                <a:tc>
                  <a:txBody>
                    <a:bodyPr/>
                    <a:lstStyle/>
                    <a:p>
                      <a:pPr indent="0" lvl="0" marL="0" marR="0" rtl="0" algn="l">
                        <a:spcBef>
                          <a:spcPts val="0"/>
                        </a:spcBef>
                        <a:spcAft>
                          <a:spcPts val="0"/>
                        </a:spcAft>
                        <a:buNone/>
                      </a:pPr>
                      <a:r>
                        <a:rPr lang="en-US" sz="1800"/>
                        <a:t>6.8</a:t>
                      </a:r>
                      <a:endParaRPr/>
                    </a:p>
                  </a:txBody>
                  <a:tcPr marT="45725" marB="45725" marR="91450" marL="91450"/>
                </a:tc>
                <a:tc>
                  <a:txBody>
                    <a:bodyPr/>
                    <a:lstStyle/>
                    <a:p>
                      <a:pPr indent="0" lvl="0" marL="0" marR="0" rtl="0" algn="l">
                        <a:spcBef>
                          <a:spcPts val="0"/>
                        </a:spcBef>
                        <a:spcAft>
                          <a:spcPts val="0"/>
                        </a:spcAft>
                        <a:buNone/>
                      </a:pPr>
                      <a:r>
                        <a:rPr lang="en-US" sz="1800"/>
                        <a:t>7.9</a:t>
                      </a:r>
                      <a:endParaRPr/>
                    </a:p>
                  </a:txBody>
                  <a:tcPr marT="45725" marB="45725" marR="91450" marL="91450"/>
                </a:tc>
                <a:tc>
                  <a:txBody>
                    <a:bodyPr/>
                    <a:lstStyle/>
                    <a:p>
                      <a:pPr indent="0" lvl="0" marL="0" marR="0" rtl="0" algn="l">
                        <a:spcBef>
                          <a:spcPts val="0"/>
                        </a:spcBef>
                        <a:spcAft>
                          <a:spcPts val="0"/>
                        </a:spcAft>
                        <a:buNone/>
                      </a:pPr>
                      <a:r>
                        <a:rPr lang="en-US" sz="1800"/>
                        <a:t>4.2</a:t>
                      </a:r>
                      <a:endParaRPr/>
                    </a:p>
                  </a:txBody>
                  <a:tcPr marT="45725" marB="45725" marR="91450" marL="91450"/>
                </a:tc>
                <a:tc>
                  <a:txBody>
                    <a:bodyPr/>
                    <a:lstStyle/>
                    <a:p>
                      <a:pPr indent="0" lvl="0" marL="0" marR="0" rtl="0" algn="l">
                        <a:spcBef>
                          <a:spcPts val="0"/>
                        </a:spcBef>
                        <a:spcAft>
                          <a:spcPts val="0"/>
                        </a:spcAft>
                        <a:buNone/>
                      </a:pPr>
                      <a:r>
                        <a:rPr lang="en-US" sz="1800"/>
                        <a:t>5.3</a:t>
                      </a:r>
                      <a:endParaRPr/>
                    </a:p>
                  </a:txBody>
                  <a:tcPr marT="45725" marB="45725" marR="91450" marL="91450"/>
                </a:tc>
                <a:tc>
                  <a:txBody>
                    <a:bodyPr/>
                    <a:lstStyle/>
                    <a:p>
                      <a:pPr indent="0" lvl="0" marL="0" marR="0" rtl="0" algn="l">
                        <a:spcBef>
                          <a:spcPts val="0"/>
                        </a:spcBef>
                        <a:spcAft>
                          <a:spcPts val="0"/>
                        </a:spcAft>
                        <a:buNone/>
                      </a:pPr>
                      <a:r>
                        <a:rPr lang="en-US" sz="1800"/>
                        <a:t>4.4</a:t>
                      </a:r>
                      <a:endParaRPr/>
                    </a:p>
                  </a:txBody>
                  <a:tcPr marT="45725" marB="45725" marR="91450" marL="91450"/>
                </a:tc>
                <a:tc>
                  <a:txBody>
                    <a:bodyPr/>
                    <a:lstStyle/>
                    <a:p>
                      <a:pPr indent="0" lvl="0" marL="0" marR="0" rtl="0" algn="l">
                        <a:spcBef>
                          <a:spcPts val="0"/>
                        </a:spcBef>
                        <a:spcAft>
                          <a:spcPts val="0"/>
                        </a:spcAft>
                        <a:buNone/>
                      </a:pPr>
                      <a:r>
                        <a:rPr lang="en-US" sz="1800"/>
                        <a:t>5.7</a:t>
                      </a:r>
                      <a:endParaRPr/>
                    </a:p>
                  </a:txBody>
                  <a:tcPr marT="45725" marB="45725" marR="91450" marL="91450"/>
                </a:tc>
                <a:tc>
                  <a:txBody>
                    <a:bodyPr/>
                    <a:lstStyle/>
                    <a:p>
                      <a:pPr indent="0" lvl="0" marL="0" marR="0" rtl="0" algn="l">
                        <a:spcBef>
                          <a:spcPts val="0"/>
                        </a:spcBef>
                        <a:spcAft>
                          <a:spcPts val="0"/>
                        </a:spcAft>
                        <a:buNone/>
                      </a:pPr>
                      <a:r>
                        <a:rPr lang="en-US" sz="1800"/>
                        <a:t>5.6</a:t>
                      </a:r>
                      <a:endParaRPr/>
                    </a:p>
                  </a:txBody>
                  <a:tcPr marT="45725" marB="45725" marR="91450" marL="91450"/>
                </a:tc>
              </a:tr>
              <a:tr h="394850">
                <a:tc>
                  <a:txBody>
                    <a:bodyPr/>
                    <a:lstStyle/>
                    <a:p>
                      <a:pPr indent="0" lvl="0" marL="0" marR="0" rtl="0" algn="l">
                        <a:spcBef>
                          <a:spcPts val="0"/>
                        </a:spcBef>
                        <a:spcAft>
                          <a:spcPts val="0"/>
                        </a:spcAft>
                        <a:buNone/>
                      </a:pPr>
                      <a:r>
                        <a:rPr lang="en-US" sz="1800"/>
                        <a:t>3.0</a:t>
                      </a:r>
                      <a:endParaRPr/>
                    </a:p>
                  </a:txBody>
                  <a:tcPr marT="45725" marB="45725" marR="91450" marL="91450"/>
                </a:tc>
                <a:tc>
                  <a:txBody>
                    <a:bodyPr/>
                    <a:lstStyle/>
                    <a:p>
                      <a:pPr indent="0" lvl="0" marL="0" marR="0" rtl="0" algn="l">
                        <a:spcBef>
                          <a:spcPts val="0"/>
                        </a:spcBef>
                        <a:spcAft>
                          <a:spcPts val="0"/>
                        </a:spcAft>
                        <a:buNone/>
                      </a:pPr>
                      <a:r>
                        <a:rPr lang="en-US" sz="1800"/>
                        <a:t>6.5</a:t>
                      </a:r>
                      <a:endParaRPr/>
                    </a:p>
                  </a:txBody>
                  <a:tcPr marT="45725" marB="45725" marR="91450" marL="91450"/>
                </a:tc>
                <a:tc>
                  <a:txBody>
                    <a:bodyPr/>
                    <a:lstStyle/>
                    <a:p>
                      <a:pPr indent="0" lvl="0" marL="0" marR="0" rtl="0" algn="l">
                        <a:spcBef>
                          <a:spcPts val="0"/>
                        </a:spcBef>
                        <a:spcAft>
                          <a:spcPts val="0"/>
                        </a:spcAft>
                        <a:buNone/>
                      </a:pPr>
                      <a:r>
                        <a:rPr lang="en-US" sz="1800"/>
                        <a:t>3.2</a:t>
                      </a:r>
                      <a:endParaRPr/>
                    </a:p>
                  </a:txBody>
                  <a:tcPr marT="45725" marB="45725" marR="91450" marL="91450"/>
                </a:tc>
                <a:tc>
                  <a:txBody>
                    <a:bodyPr/>
                    <a:lstStyle/>
                    <a:p>
                      <a:pPr indent="0" lvl="0" marL="0" marR="0" rtl="0" algn="l">
                        <a:spcBef>
                          <a:spcPts val="0"/>
                        </a:spcBef>
                        <a:spcAft>
                          <a:spcPts val="0"/>
                        </a:spcAft>
                        <a:buNone/>
                      </a:pPr>
                      <a:r>
                        <a:rPr lang="en-US" sz="1800"/>
                        <a:t>4.0</a:t>
                      </a:r>
                      <a:endParaRPr/>
                    </a:p>
                  </a:txBody>
                  <a:tcPr marT="45725" marB="45725" marR="91450" marL="91450"/>
                </a:tc>
                <a:tc>
                  <a:txBody>
                    <a:bodyPr/>
                    <a:lstStyle/>
                    <a:p>
                      <a:pPr indent="0" lvl="0" marL="0" marR="0" rtl="0" algn="l">
                        <a:spcBef>
                          <a:spcPts val="0"/>
                        </a:spcBef>
                        <a:spcAft>
                          <a:spcPts val="0"/>
                        </a:spcAft>
                        <a:buNone/>
                      </a:pPr>
                      <a:r>
                        <a:rPr lang="en-US" sz="1800"/>
                        <a:t>4.0</a:t>
                      </a:r>
                      <a:endParaRPr/>
                    </a:p>
                  </a:txBody>
                  <a:tcPr marT="45725" marB="45725" marR="91450" marL="91450"/>
                </a:tc>
                <a:tc>
                  <a:txBody>
                    <a:bodyPr/>
                    <a:lstStyle/>
                    <a:p>
                      <a:pPr indent="0" lvl="0" marL="0" marR="0" rtl="0" algn="l">
                        <a:spcBef>
                          <a:spcPts val="0"/>
                        </a:spcBef>
                        <a:spcAft>
                          <a:spcPts val="0"/>
                        </a:spcAft>
                        <a:buNone/>
                      </a:pPr>
                      <a:r>
                        <a:rPr lang="en-US" sz="1800"/>
                        <a:t>8.0</a:t>
                      </a:r>
                      <a:endParaRPr/>
                    </a:p>
                  </a:txBody>
                  <a:tcPr marT="45725" marB="45725" marR="91450" marL="91450"/>
                </a:tc>
                <a:tc>
                  <a:txBody>
                    <a:bodyPr/>
                    <a:lstStyle/>
                    <a:p>
                      <a:pPr indent="0" lvl="0" marL="0" marR="0" rtl="0" algn="l">
                        <a:spcBef>
                          <a:spcPts val="0"/>
                        </a:spcBef>
                        <a:spcAft>
                          <a:spcPts val="0"/>
                        </a:spcAft>
                        <a:buNone/>
                      </a:pPr>
                      <a:r>
                        <a:rPr lang="en-US" sz="1800"/>
                        <a:t>4.9</a:t>
                      </a:r>
                      <a:endParaRPr/>
                    </a:p>
                  </a:txBody>
                  <a:tcPr marT="45725" marB="45725" marR="91450" marL="91450"/>
                </a:tc>
                <a:tc>
                  <a:txBody>
                    <a:bodyPr/>
                    <a:lstStyle/>
                    <a:p>
                      <a:pPr indent="0" lvl="0" marL="0" marR="0" rtl="0" algn="l">
                        <a:spcBef>
                          <a:spcPts val="0"/>
                        </a:spcBef>
                        <a:spcAft>
                          <a:spcPts val="0"/>
                        </a:spcAft>
                        <a:buNone/>
                      </a:pPr>
                      <a:r>
                        <a:rPr lang="en-US" sz="1800"/>
                        <a:t>5.5</a:t>
                      </a:r>
                      <a:endParaRPr/>
                    </a:p>
                  </a:txBody>
                  <a:tcPr marT="45725" marB="45725" marR="91450" marL="91450"/>
                </a:tc>
                <a:tc>
                  <a:txBody>
                    <a:bodyPr/>
                    <a:lstStyle/>
                    <a:p>
                      <a:pPr indent="0" lvl="0" marL="0" marR="0" rtl="0" algn="l">
                        <a:spcBef>
                          <a:spcPts val="0"/>
                        </a:spcBef>
                        <a:spcAft>
                          <a:spcPts val="0"/>
                        </a:spcAft>
                        <a:buNone/>
                      </a:pPr>
                      <a:r>
                        <a:rPr lang="en-US" sz="1800"/>
                        <a:t>4.0</a:t>
                      </a:r>
                      <a:endParaRPr/>
                    </a:p>
                  </a:txBody>
                  <a:tcPr marT="45725" marB="45725" marR="91450" marL="91450"/>
                </a:tc>
                <a:tc>
                  <a:txBody>
                    <a:bodyPr/>
                    <a:lstStyle/>
                    <a:p>
                      <a:pPr indent="0" lvl="0" marL="0" marR="0" rtl="0" algn="l">
                        <a:spcBef>
                          <a:spcPts val="0"/>
                        </a:spcBef>
                        <a:spcAft>
                          <a:spcPts val="0"/>
                        </a:spcAft>
                        <a:buNone/>
                      </a:pPr>
                      <a:r>
                        <a:rPr lang="en-US" sz="1800"/>
                        <a:t>7.6</a:t>
                      </a:r>
                      <a:endParaRPr/>
                    </a:p>
                  </a:txBody>
                  <a:tcPr marT="45725" marB="45725" marR="91450" marL="91450"/>
                </a:tc>
              </a:tr>
              <a:tr h="394850">
                <a:tc>
                  <a:txBody>
                    <a:bodyPr/>
                    <a:lstStyle/>
                    <a:p>
                      <a:pPr indent="0" lvl="0" marL="0" marR="0" rtl="0" algn="l">
                        <a:spcBef>
                          <a:spcPts val="0"/>
                        </a:spcBef>
                        <a:spcAft>
                          <a:spcPts val="0"/>
                        </a:spcAft>
                        <a:buNone/>
                      </a:pPr>
                      <a:r>
                        <a:rPr lang="en-US" sz="1800"/>
                        <a:t>3.5</a:t>
                      </a:r>
                      <a:endParaRPr/>
                    </a:p>
                  </a:txBody>
                  <a:tcPr marT="45725" marB="45725" marR="91450" marL="91450"/>
                </a:tc>
                <a:tc>
                  <a:txBody>
                    <a:bodyPr/>
                    <a:lstStyle/>
                    <a:p>
                      <a:pPr indent="0" lvl="0" marL="0" marR="0" rtl="0" algn="l">
                        <a:spcBef>
                          <a:spcPts val="0"/>
                        </a:spcBef>
                        <a:spcAft>
                          <a:spcPts val="0"/>
                        </a:spcAft>
                        <a:buNone/>
                      </a:pPr>
                      <a:r>
                        <a:rPr lang="en-US" sz="1800"/>
                        <a:t>3.2</a:t>
                      </a:r>
                      <a:endParaRPr/>
                    </a:p>
                  </a:txBody>
                  <a:tcPr marT="45725" marB="45725" marR="91450" marL="91450"/>
                </a:tc>
                <a:tc>
                  <a:txBody>
                    <a:bodyPr/>
                    <a:lstStyle/>
                    <a:p>
                      <a:pPr indent="0" lvl="0" marL="0" marR="0" rtl="0" algn="l">
                        <a:spcBef>
                          <a:spcPts val="0"/>
                        </a:spcBef>
                        <a:spcAft>
                          <a:spcPts val="0"/>
                        </a:spcAft>
                        <a:buNone/>
                      </a:pPr>
                      <a:r>
                        <a:rPr lang="en-US" sz="1800"/>
                        <a:t>3.9</a:t>
                      </a:r>
                      <a:endParaRPr/>
                    </a:p>
                  </a:txBody>
                  <a:tcPr marT="45725" marB="45725" marR="91450" marL="91450"/>
                </a:tc>
                <a:tc>
                  <a:txBody>
                    <a:bodyPr/>
                    <a:lstStyle/>
                    <a:p>
                      <a:pPr indent="0" lvl="0" marL="0" marR="0" rtl="0" algn="l">
                        <a:spcBef>
                          <a:spcPts val="0"/>
                        </a:spcBef>
                        <a:spcAft>
                          <a:spcPts val="0"/>
                        </a:spcAft>
                        <a:buNone/>
                      </a:pPr>
                      <a:r>
                        <a:rPr lang="en-US" sz="1800"/>
                        <a:t>4.9</a:t>
                      </a:r>
                      <a:endParaRPr/>
                    </a:p>
                  </a:txBody>
                  <a:tcPr marT="45725" marB="45725" marR="91450" marL="91450"/>
                </a:tc>
                <a:tc>
                  <a:txBody>
                    <a:bodyPr/>
                    <a:lstStyle/>
                    <a:p>
                      <a:pPr indent="0" lvl="0" marL="0" marR="0" rtl="0" algn="l">
                        <a:spcBef>
                          <a:spcPts val="0"/>
                        </a:spcBef>
                        <a:spcAft>
                          <a:spcPts val="0"/>
                        </a:spcAft>
                        <a:buNone/>
                      </a:pPr>
                      <a:r>
                        <a:rPr lang="en-US" sz="1800"/>
                        <a:t>4.0</a:t>
                      </a:r>
                      <a:endParaRPr/>
                    </a:p>
                  </a:txBody>
                  <a:tcPr marT="45725" marB="45725" marR="91450" marL="91450"/>
                </a:tc>
                <a:tc>
                  <a:txBody>
                    <a:bodyPr/>
                    <a:lstStyle/>
                    <a:p>
                      <a:pPr indent="0" lvl="0" marL="0" marR="0" rtl="0" algn="l">
                        <a:spcBef>
                          <a:spcPts val="0"/>
                        </a:spcBef>
                        <a:spcAft>
                          <a:spcPts val="0"/>
                        </a:spcAft>
                        <a:buNone/>
                      </a:pPr>
                      <a:r>
                        <a:rPr lang="en-US" sz="1800"/>
                        <a:t>5.6</a:t>
                      </a:r>
                      <a:endParaRPr/>
                    </a:p>
                  </a:txBody>
                  <a:tcPr marT="45725" marB="45725" marR="91450" marL="91450"/>
                </a:tc>
                <a:tc>
                  <a:txBody>
                    <a:bodyPr/>
                    <a:lstStyle/>
                    <a:p>
                      <a:pPr indent="0" lvl="0" marL="0" marR="0" rtl="0" algn="l">
                        <a:spcBef>
                          <a:spcPts val="0"/>
                        </a:spcBef>
                        <a:spcAft>
                          <a:spcPts val="0"/>
                        </a:spcAft>
                        <a:buNone/>
                      </a:pPr>
                      <a:r>
                        <a:rPr lang="en-US" sz="1800"/>
                        <a:t>7.6</a:t>
                      </a:r>
                      <a:endParaRPr/>
                    </a:p>
                  </a:txBody>
                  <a:tcPr marT="45725" marB="45725" marR="91450" marL="91450"/>
                </a:tc>
                <a:tc>
                  <a:txBody>
                    <a:bodyPr/>
                    <a:lstStyle/>
                    <a:p>
                      <a:pPr indent="0" lvl="0" marL="0" marR="0" rtl="0" algn="l">
                        <a:spcBef>
                          <a:spcPts val="0"/>
                        </a:spcBef>
                        <a:spcAft>
                          <a:spcPts val="0"/>
                        </a:spcAft>
                        <a:buNone/>
                      </a:pPr>
                      <a:r>
                        <a:rPr lang="en-US" sz="1800"/>
                        <a:t>4.7</a:t>
                      </a:r>
                      <a:endParaRPr/>
                    </a:p>
                  </a:txBody>
                  <a:tcPr marT="45725" marB="45725" marR="91450" marL="91450"/>
                </a:tc>
                <a:tc>
                  <a:txBody>
                    <a:bodyPr/>
                    <a:lstStyle/>
                    <a:p>
                      <a:pPr indent="0" lvl="0" marL="0" marR="0" rtl="0" algn="l">
                        <a:spcBef>
                          <a:spcPts val="0"/>
                        </a:spcBef>
                        <a:spcAft>
                          <a:spcPts val="0"/>
                        </a:spcAft>
                        <a:buNone/>
                      </a:pPr>
                      <a:r>
                        <a:rPr lang="en-US" sz="1800"/>
                        <a:t>6.8</a:t>
                      </a:r>
                      <a:endParaRPr/>
                    </a:p>
                  </a:txBody>
                  <a:tcPr marT="45725" marB="45725" marR="91450" marL="91450"/>
                </a:tc>
                <a:tc>
                  <a:txBody>
                    <a:bodyPr/>
                    <a:lstStyle/>
                    <a:p>
                      <a:pPr indent="0" lvl="0" marL="0" marR="0" rtl="0" algn="l">
                        <a:spcBef>
                          <a:spcPts val="0"/>
                        </a:spcBef>
                        <a:spcAft>
                          <a:spcPts val="0"/>
                        </a:spcAft>
                        <a:buNone/>
                      </a:pPr>
                      <a:r>
                        <a:rPr lang="en-US" sz="1800"/>
                        <a:t>4.0</a:t>
                      </a:r>
                      <a:endParaRPr/>
                    </a:p>
                  </a:txBody>
                  <a:tcPr marT="45725" marB="45725" marR="91450" marL="91450"/>
                </a:tc>
              </a:tr>
            </a:tbl>
          </a:graphicData>
        </a:graphic>
      </p:graphicFrame>
      <p:graphicFrame>
        <p:nvGraphicFramePr>
          <p:cNvPr id="715" name="Google Shape;715;p81"/>
          <p:cNvGraphicFramePr/>
          <p:nvPr/>
        </p:nvGraphicFramePr>
        <p:xfrm>
          <a:off x="304800" y="6487160"/>
          <a:ext cx="3000000" cy="3000000"/>
        </p:xfrm>
        <a:graphic>
          <a:graphicData uri="http://schemas.openxmlformats.org/drawingml/2006/table">
            <a:tbl>
              <a:tblPr bandRow="1" firstRow="1">
                <a:noFill/>
                <a:tableStyleId>{AC2E960A-9AD3-4963-B363-FDF9946046D3}</a:tableStyleId>
              </a:tblPr>
              <a:tblGrid>
                <a:gridCol w="8686800"/>
              </a:tblGrid>
              <a:tr h="370850">
                <a:tc>
                  <a:txBody>
                    <a:bodyPr/>
                    <a:lstStyle/>
                    <a:p>
                      <a:pPr indent="0" lvl="0" marL="0" marR="0" rtl="0" algn="l">
                        <a:spcBef>
                          <a:spcPts val="0"/>
                        </a:spcBef>
                        <a:spcAft>
                          <a:spcPts val="0"/>
                        </a:spcAft>
                        <a:buNone/>
                      </a:pPr>
                      <a:r>
                        <a:rPr lang="en-US" sz="1800"/>
                        <a:t>Construct a frequency Distribution and Histogram . Interpret the results</a:t>
                      </a:r>
                      <a:endParaRPr/>
                    </a:p>
                  </a:txBody>
                  <a:tcPr marT="45725" marB="45725" marR="91450" marL="91450"/>
                </a:tc>
              </a:tr>
            </a:tbl>
          </a:graphicData>
        </a:graphic>
      </p:graphicFrame>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9" name="Shape 719"/>
        <p:cNvGrpSpPr/>
        <p:nvPr/>
      </p:nvGrpSpPr>
      <p:grpSpPr>
        <a:xfrm>
          <a:off x="0" y="0"/>
          <a:ext cx="0" cy="0"/>
          <a:chOff x="0" y="0"/>
          <a:chExt cx="0" cy="0"/>
        </a:xfrm>
      </p:grpSpPr>
      <p:sp>
        <p:nvSpPr>
          <p:cNvPr id="720" name="Google Shape;720;p82"/>
          <p:cNvSpPr txBox="1"/>
          <p:nvPr>
            <p:ph type="title"/>
          </p:nvPr>
        </p:nvSpPr>
        <p:spPr>
          <a:xfrm>
            <a:off x="457200" y="0"/>
            <a:ext cx="8229600" cy="5334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Times New Roman"/>
              <a:buNone/>
            </a:pPr>
            <a:r>
              <a:rPr lang="en-US" sz="3400">
                <a:latin typeface="Times New Roman"/>
                <a:ea typeface="Times New Roman"/>
                <a:cs typeface="Times New Roman"/>
                <a:sym typeface="Times New Roman"/>
              </a:rPr>
              <a:t>Case Study :2: Shaft Diameter</a:t>
            </a:r>
            <a:endParaRPr/>
          </a:p>
        </p:txBody>
      </p:sp>
      <p:sp>
        <p:nvSpPr>
          <p:cNvPr id="721" name="Google Shape;721;p82"/>
          <p:cNvSpPr txBox="1"/>
          <p:nvPr>
            <p:ph idx="1" type="body"/>
          </p:nvPr>
        </p:nvSpPr>
        <p:spPr>
          <a:xfrm>
            <a:off x="0" y="457200"/>
            <a:ext cx="8915400" cy="5668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1600"/>
              <a:buChar char="•"/>
            </a:pPr>
            <a:r>
              <a:rPr lang="en-US" sz="1600">
                <a:latin typeface="Times New Roman"/>
                <a:ea typeface="Times New Roman"/>
                <a:cs typeface="Times New Roman"/>
                <a:sym typeface="Times New Roman"/>
              </a:rPr>
              <a:t>In context of studying the behavior of diameter of a shaft ,diameter measurements in centimeters were taken. Five samples In succession were taken every half hour. The data are given below.</a:t>
            </a:r>
            <a:endParaRPr/>
          </a:p>
          <a:p>
            <a:pPr indent="-342900" lvl="0" marL="342900" rtl="0" algn="l">
              <a:spcBef>
                <a:spcPts val="320"/>
              </a:spcBef>
              <a:spcAft>
                <a:spcPts val="0"/>
              </a:spcAft>
              <a:buClr>
                <a:schemeClr val="dk1"/>
              </a:buClr>
              <a:buSzPts val="1600"/>
              <a:buNone/>
            </a:pPr>
            <a:r>
              <a:t/>
            </a:r>
            <a:endParaRPr sz="1600">
              <a:latin typeface="Times New Roman"/>
              <a:ea typeface="Times New Roman"/>
              <a:cs typeface="Times New Roman"/>
              <a:sym typeface="Times New Roman"/>
            </a:endParaRPr>
          </a:p>
        </p:txBody>
      </p:sp>
      <p:graphicFrame>
        <p:nvGraphicFramePr>
          <p:cNvPr id="722" name="Google Shape;722;p82"/>
          <p:cNvGraphicFramePr/>
          <p:nvPr/>
        </p:nvGraphicFramePr>
        <p:xfrm>
          <a:off x="0" y="1033499"/>
          <a:ext cx="3000000" cy="3000000"/>
        </p:xfrm>
        <a:graphic>
          <a:graphicData uri="http://schemas.openxmlformats.org/drawingml/2006/table">
            <a:tbl>
              <a:tblPr bandRow="1" firstRow="1">
                <a:noFill/>
                <a:tableStyleId>{AC2E960A-9AD3-4963-B363-FDF9946046D3}</a:tableStyleId>
              </a:tblPr>
              <a:tblGrid>
                <a:gridCol w="967150"/>
                <a:gridCol w="1582625"/>
                <a:gridCol w="2022225"/>
                <a:gridCol w="1524000"/>
                <a:gridCol w="1524000"/>
                <a:gridCol w="1524000"/>
              </a:tblGrid>
              <a:tr h="581525">
                <a:tc>
                  <a:txBody>
                    <a:bodyPr/>
                    <a:lstStyle/>
                    <a:p>
                      <a:pPr indent="0" lvl="0" marL="0" marR="0" rtl="0" algn="l">
                        <a:spcBef>
                          <a:spcPts val="0"/>
                        </a:spcBef>
                        <a:spcAft>
                          <a:spcPts val="0"/>
                        </a:spcAft>
                        <a:buNone/>
                      </a:pPr>
                      <a:r>
                        <a:rPr lang="en-US" sz="1400">
                          <a:latin typeface="Times New Roman"/>
                          <a:ea typeface="Times New Roman"/>
                          <a:cs typeface="Times New Roman"/>
                          <a:sym typeface="Times New Roman"/>
                        </a:rPr>
                        <a:t>Time</a:t>
                      </a:r>
                      <a:endParaRPr/>
                    </a:p>
                  </a:txBody>
                  <a:tcPr marT="45725" marB="45725" marR="91450" marL="91450"/>
                </a:tc>
                <a:tc>
                  <a:txBody>
                    <a:bodyPr/>
                    <a:lstStyle/>
                    <a:p>
                      <a:pPr indent="0" lvl="0" marL="0" marR="0" rtl="0" algn="l">
                        <a:spcBef>
                          <a:spcPts val="0"/>
                        </a:spcBef>
                        <a:spcAft>
                          <a:spcPts val="0"/>
                        </a:spcAft>
                        <a:buNone/>
                      </a:pPr>
                      <a:r>
                        <a:rPr lang="en-US" sz="1400">
                          <a:latin typeface="Times New Roman"/>
                          <a:ea typeface="Times New Roman"/>
                          <a:cs typeface="Times New Roman"/>
                          <a:sym typeface="Times New Roman"/>
                        </a:rPr>
                        <a:t>Sample1</a:t>
                      </a:r>
                      <a:endParaRPr/>
                    </a:p>
                  </a:txBody>
                  <a:tcPr marT="45725" marB="45725" marR="91450" marL="91450"/>
                </a:tc>
                <a:tc>
                  <a:txBody>
                    <a:bodyPr/>
                    <a:lstStyle/>
                    <a:p>
                      <a:pPr indent="0" lvl="0" marL="0" marR="0" rtl="0" algn="l">
                        <a:spcBef>
                          <a:spcPts val="0"/>
                        </a:spcBef>
                        <a:spcAft>
                          <a:spcPts val="0"/>
                        </a:spcAft>
                        <a:buNone/>
                      </a:pPr>
                      <a:r>
                        <a:rPr lang="en-US" sz="1400">
                          <a:latin typeface="Times New Roman"/>
                          <a:ea typeface="Times New Roman"/>
                          <a:cs typeface="Times New Roman"/>
                          <a:sym typeface="Times New Roman"/>
                        </a:rPr>
                        <a:t>Sample 2</a:t>
                      </a:r>
                      <a:endParaRPr/>
                    </a:p>
                  </a:txBody>
                  <a:tcPr marT="45725" marB="45725" marR="91450" marL="91450"/>
                </a:tc>
                <a:tc>
                  <a:txBody>
                    <a:bodyPr/>
                    <a:lstStyle/>
                    <a:p>
                      <a:pPr indent="0" lvl="0" marL="0" marR="0" rtl="0" algn="l">
                        <a:spcBef>
                          <a:spcPts val="0"/>
                        </a:spcBef>
                        <a:spcAft>
                          <a:spcPts val="0"/>
                        </a:spcAft>
                        <a:buNone/>
                      </a:pPr>
                      <a:r>
                        <a:rPr lang="en-US" sz="1400">
                          <a:latin typeface="Times New Roman"/>
                          <a:ea typeface="Times New Roman"/>
                          <a:cs typeface="Times New Roman"/>
                          <a:sym typeface="Times New Roman"/>
                        </a:rPr>
                        <a:t>Sample 3</a:t>
                      </a:r>
                      <a:endParaRPr/>
                    </a:p>
                  </a:txBody>
                  <a:tcPr marT="45725" marB="45725" marR="91450" marL="91450"/>
                </a:tc>
                <a:tc>
                  <a:txBody>
                    <a:bodyPr/>
                    <a:lstStyle/>
                    <a:p>
                      <a:pPr indent="0" lvl="0" marL="0" marR="0" rtl="0" algn="l">
                        <a:spcBef>
                          <a:spcPts val="0"/>
                        </a:spcBef>
                        <a:spcAft>
                          <a:spcPts val="0"/>
                        </a:spcAft>
                        <a:buNone/>
                      </a:pPr>
                      <a:r>
                        <a:rPr lang="en-US" sz="1400">
                          <a:latin typeface="Times New Roman"/>
                          <a:ea typeface="Times New Roman"/>
                          <a:cs typeface="Times New Roman"/>
                          <a:sym typeface="Times New Roman"/>
                        </a:rPr>
                        <a:t>Sample 4</a:t>
                      </a:r>
                      <a:endParaRPr/>
                    </a:p>
                  </a:txBody>
                  <a:tcPr marT="45725" marB="45725" marR="91450" marL="91450"/>
                </a:tc>
                <a:tc>
                  <a:txBody>
                    <a:bodyPr/>
                    <a:lstStyle/>
                    <a:p>
                      <a:pPr indent="0" lvl="0" marL="0" marR="0" rtl="0" algn="l">
                        <a:spcBef>
                          <a:spcPts val="0"/>
                        </a:spcBef>
                        <a:spcAft>
                          <a:spcPts val="0"/>
                        </a:spcAft>
                        <a:buNone/>
                      </a:pPr>
                      <a:r>
                        <a:rPr lang="en-US" sz="1400">
                          <a:latin typeface="Times New Roman"/>
                          <a:ea typeface="Times New Roman"/>
                          <a:cs typeface="Times New Roman"/>
                          <a:sym typeface="Times New Roman"/>
                        </a:rPr>
                        <a:t>Sample 5</a:t>
                      </a:r>
                      <a:endParaRPr/>
                    </a:p>
                  </a:txBody>
                  <a:tcPr marT="45725" marB="45725" marR="91450" marL="91450"/>
                </a:tc>
              </a:tr>
              <a:tr h="424225">
                <a:tc>
                  <a:txBody>
                    <a:bodyPr/>
                    <a:lstStyle/>
                    <a:p>
                      <a:pPr indent="0" lvl="0" marL="0" marR="0" rtl="0" algn="l">
                        <a:spcBef>
                          <a:spcPts val="0"/>
                        </a:spcBef>
                        <a:spcAft>
                          <a:spcPts val="0"/>
                        </a:spcAft>
                        <a:buNone/>
                      </a:pPr>
                      <a:r>
                        <a:rPr lang="en-US" sz="1200">
                          <a:latin typeface="Times New Roman"/>
                          <a:ea typeface="Times New Roman"/>
                          <a:cs typeface="Times New Roman"/>
                          <a:sym typeface="Times New Roman"/>
                        </a:rPr>
                        <a:t>1030</a:t>
                      </a:r>
                      <a:endParaRPr/>
                    </a:p>
                  </a:txBody>
                  <a:tcPr marT="45725" marB="45725" marR="91450" marL="91450"/>
                </a:tc>
                <a:tc>
                  <a:txBody>
                    <a:bodyPr/>
                    <a:lstStyle/>
                    <a:p>
                      <a:pPr indent="0" lvl="0" marL="0" marR="0" rtl="0" algn="l">
                        <a:spcBef>
                          <a:spcPts val="0"/>
                        </a:spcBef>
                        <a:spcAft>
                          <a:spcPts val="0"/>
                        </a:spcAft>
                        <a:buNone/>
                      </a:pPr>
                      <a:r>
                        <a:rPr lang="en-US" sz="1200">
                          <a:latin typeface="Times New Roman"/>
                          <a:ea typeface="Times New Roman"/>
                          <a:cs typeface="Times New Roman"/>
                          <a:sym typeface="Times New Roman"/>
                        </a:rPr>
                        <a:t>2.52</a:t>
                      </a:r>
                      <a:endParaRPr/>
                    </a:p>
                  </a:txBody>
                  <a:tcPr marT="45725" marB="45725" marR="91450" marL="91450"/>
                </a:tc>
                <a:tc>
                  <a:txBody>
                    <a:bodyPr/>
                    <a:lstStyle/>
                    <a:p>
                      <a:pPr indent="0" lvl="0" marL="0" marR="0" rtl="0" algn="l">
                        <a:spcBef>
                          <a:spcPts val="0"/>
                        </a:spcBef>
                        <a:spcAft>
                          <a:spcPts val="0"/>
                        </a:spcAft>
                        <a:buNone/>
                      </a:pPr>
                      <a:r>
                        <a:rPr lang="en-US" sz="1200">
                          <a:latin typeface="Times New Roman"/>
                          <a:ea typeface="Times New Roman"/>
                          <a:cs typeface="Times New Roman"/>
                          <a:sym typeface="Times New Roman"/>
                        </a:rPr>
                        <a:t>2.54</a:t>
                      </a:r>
                      <a:endParaRPr/>
                    </a:p>
                  </a:txBody>
                  <a:tcPr marT="45725" marB="45725" marR="91450" marL="91450"/>
                </a:tc>
                <a:tc>
                  <a:txBody>
                    <a:bodyPr/>
                    <a:lstStyle/>
                    <a:p>
                      <a:pPr indent="0" lvl="0" marL="0" marR="0" rtl="0" algn="l">
                        <a:spcBef>
                          <a:spcPts val="0"/>
                        </a:spcBef>
                        <a:spcAft>
                          <a:spcPts val="0"/>
                        </a:spcAft>
                        <a:buNone/>
                      </a:pPr>
                      <a:r>
                        <a:rPr lang="en-US" sz="1200">
                          <a:latin typeface="Times New Roman"/>
                          <a:ea typeface="Times New Roman"/>
                          <a:cs typeface="Times New Roman"/>
                          <a:sym typeface="Times New Roman"/>
                        </a:rPr>
                        <a:t>2.54</a:t>
                      </a:r>
                      <a:endParaRPr/>
                    </a:p>
                  </a:txBody>
                  <a:tcPr marT="45725" marB="45725" marR="91450" marL="91450"/>
                </a:tc>
                <a:tc>
                  <a:txBody>
                    <a:bodyPr/>
                    <a:lstStyle/>
                    <a:p>
                      <a:pPr indent="0" lvl="0" marL="0" marR="0" rtl="0" algn="l">
                        <a:spcBef>
                          <a:spcPts val="0"/>
                        </a:spcBef>
                        <a:spcAft>
                          <a:spcPts val="0"/>
                        </a:spcAft>
                        <a:buNone/>
                      </a:pPr>
                      <a:r>
                        <a:rPr lang="en-US" sz="1200">
                          <a:latin typeface="Times New Roman"/>
                          <a:ea typeface="Times New Roman"/>
                          <a:cs typeface="Times New Roman"/>
                          <a:sym typeface="Times New Roman"/>
                        </a:rPr>
                        <a:t>2.51</a:t>
                      </a:r>
                      <a:endParaRPr/>
                    </a:p>
                  </a:txBody>
                  <a:tcPr marT="45725" marB="45725" marR="91450" marL="91450"/>
                </a:tc>
                <a:tc>
                  <a:txBody>
                    <a:bodyPr/>
                    <a:lstStyle/>
                    <a:p>
                      <a:pPr indent="0" lvl="0" marL="0" marR="0" rtl="0" algn="l">
                        <a:spcBef>
                          <a:spcPts val="0"/>
                        </a:spcBef>
                        <a:spcAft>
                          <a:spcPts val="0"/>
                        </a:spcAft>
                        <a:buNone/>
                      </a:pPr>
                      <a:r>
                        <a:rPr lang="en-US" sz="1200">
                          <a:latin typeface="Times New Roman"/>
                          <a:ea typeface="Times New Roman"/>
                          <a:cs typeface="Times New Roman"/>
                          <a:sym typeface="Times New Roman"/>
                        </a:rPr>
                        <a:t>2.53</a:t>
                      </a:r>
                      <a:endParaRPr/>
                    </a:p>
                  </a:txBody>
                  <a:tcPr marT="45725" marB="45725" marR="91450" marL="91450"/>
                </a:tc>
              </a:tr>
              <a:tr h="424225">
                <a:tc>
                  <a:txBody>
                    <a:bodyPr/>
                    <a:lstStyle/>
                    <a:p>
                      <a:pPr indent="0" lvl="0" marL="0" marR="0" rtl="0" algn="l">
                        <a:spcBef>
                          <a:spcPts val="0"/>
                        </a:spcBef>
                        <a:spcAft>
                          <a:spcPts val="0"/>
                        </a:spcAft>
                        <a:buNone/>
                      </a:pPr>
                      <a:r>
                        <a:rPr lang="en-US" sz="1200">
                          <a:latin typeface="Times New Roman"/>
                          <a:ea typeface="Times New Roman"/>
                          <a:cs typeface="Times New Roman"/>
                          <a:sym typeface="Times New Roman"/>
                        </a:rPr>
                        <a:t>1100</a:t>
                      </a:r>
                      <a:endParaRPr/>
                    </a:p>
                  </a:txBody>
                  <a:tcPr marT="45725" marB="45725" marR="91450" marL="91450"/>
                </a:tc>
                <a:tc>
                  <a:txBody>
                    <a:bodyPr/>
                    <a:lstStyle/>
                    <a:p>
                      <a:pPr indent="0" lvl="0" marL="0" marR="0" rtl="0" algn="l">
                        <a:spcBef>
                          <a:spcPts val="0"/>
                        </a:spcBef>
                        <a:spcAft>
                          <a:spcPts val="0"/>
                        </a:spcAft>
                        <a:buNone/>
                      </a:pPr>
                      <a:r>
                        <a:rPr lang="en-US" sz="1200">
                          <a:latin typeface="Times New Roman"/>
                          <a:ea typeface="Times New Roman"/>
                          <a:cs typeface="Times New Roman"/>
                          <a:sym typeface="Times New Roman"/>
                        </a:rPr>
                        <a:t>2.54</a:t>
                      </a:r>
                      <a:endParaRPr/>
                    </a:p>
                  </a:txBody>
                  <a:tcPr marT="45725" marB="45725" marR="91450" marL="91450"/>
                </a:tc>
                <a:tc>
                  <a:txBody>
                    <a:bodyPr/>
                    <a:lstStyle/>
                    <a:p>
                      <a:pPr indent="0" lvl="0" marL="0" marR="0" rtl="0" algn="l">
                        <a:spcBef>
                          <a:spcPts val="0"/>
                        </a:spcBef>
                        <a:spcAft>
                          <a:spcPts val="0"/>
                        </a:spcAft>
                        <a:buNone/>
                      </a:pPr>
                      <a:r>
                        <a:rPr lang="en-US" sz="1200">
                          <a:latin typeface="Times New Roman"/>
                          <a:ea typeface="Times New Roman"/>
                          <a:cs typeface="Times New Roman"/>
                          <a:sym typeface="Times New Roman"/>
                        </a:rPr>
                        <a:t>2.49</a:t>
                      </a:r>
                      <a:endParaRPr/>
                    </a:p>
                  </a:txBody>
                  <a:tcPr marT="45725" marB="45725" marR="91450" marL="91450"/>
                </a:tc>
                <a:tc>
                  <a:txBody>
                    <a:bodyPr/>
                    <a:lstStyle/>
                    <a:p>
                      <a:pPr indent="0" lvl="0" marL="0" marR="0" rtl="0" algn="l">
                        <a:spcBef>
                          <a:spcPts val="0"/>
                        </a:spcBef>
                        <a:spcAft>
                          <a:spcPts val="0"/>
                        </a:spcAft>
                        <a:buNone/>
                      </a:pPr>
                      <a:r>
                        <a:rPr lang="en-US" sz="1200">
                          <a:latin typeface="Times New Roman"/>
                          <a:ea typeface="Times New Roman"/>
                          <a:cs typeface="Times New Roman"/>
                          <a:sym typeface="Times New Roman"/>
                        </a:rPr>
                        <a:t>2.55</a:t>
                      </a:r>
                      <a:endParaRPr/>
                    </a:p>
                  </a:txBody>
                  <a:tcPr marT="45725" marB="45725" marR="91450" marL="91450"/>
                </a:tc>
                <a:tc>
                  <a:txBody>
                    <a:bodyPr/>
                    <a:lstStyle/>
                    <a:p>
                      <a:pPr indent="0" lvl="0" marL="0" marR="0" rtl="0" algn="l">
                        <a:spcBef>
                          <a:spcPts val="0"/>
                        </a:spcBef>
                        <a:spcAft>
                          <a:spcPts val="0"/>
                        </a:spcAft>
                        <a:buNone/>
                      </a:pPr>
                      <a:r>
                        <a:rPr lang="en-US" sz="1200">
                          <a:latin typeface="Times New Roman"/>
                          <a:ea typeface="Times New Roman"/>
                          <a:cs typeface="Times New Roman"/>
                          <a:sym typeface="Times New Roman"/>
                        </a:rPr>
                        <a:t>2.51</a:t>
                      </a:r>
                      <a:endParaRPr/>
                    </a:p>
                  </a:txBody>
                  <a:tcPr marT="45725" marB="45725" marR="91450" marL="91450"/>
                </a:tc>
                <a:tc>
                  <a:txBody>
                    <a:bodyPr/>
                    <a:lstStyle/>
                    <a:p>
                      <a:pPr indent="0" lvl="0" marL="0" marR="0" rtl="0" algn="l">
                        <a:spcBef>
                          <a:spcPts val="0"/>
                        </a:spcBef>
                        <a:spcAft>
                          <a:spcPts val="0"/>
                        </a:spcAft>
                        <a:buNone/>
                      </a:pPr>
                      <a:r>
                        <a:rPr lang="en-US" sz="1200">
                          <a:latin typeface="Times New Roman"/>
                          <a:ea typeface="Times New Roman"/>
                          <a:cs typeface="Times New Roman"/>
                          <a:sym typeface="Times New Roman"/>
                        </a:rPr>
                        <a:t>2.53</a:t>
                      </a:r>
                      <a:endParaRPr/>
                    </a:p>
                  </a:txBody>
                  <a:tcPr marT="45725" marB="45725" marR="91450" marL="91450"/>
                </a:tc>
              </a:tr>
              <a:tr h="424225">
                <a:tc>
                  <a:txBody>
                    <a:bodyPr/>
                    <a:lstStyle/>
                    <a:p>
                      <a:pPr indent="0" lvl="0" marL="0" marR="0" rtl="0" algn="l">
                        <a:spcBef>
                          <a:spcPts val="0"/>
                        </a:spcBef>
                        <a:spcAft>
                          <a:spcPts val="0"/>
                        </a:spcAft>
                        <a:buNone/>
                      </a:pPr>
                      <a:r>
                        <a:rPr lang="en-US" sz="1200">
                          <a:latin typeface="Times New Roman"/>
                          <a:ea typeface="Times New Roman"/>
                          <a:cs typeface="Times New Roman"/>
                          <a:sym typeface="Times New Roman"/>
                        </a:rPr>
                        <a:t>1130</a:t>
                      </a:r>
                      <a:endParaRPr/>
                    </a:p>
                  </a:txBody>
                  <a:tcPr marT="45725" marB="45725" marR="91450" marL="91450"/>
                </a:tc>
                <a:tc>
                  <a:txBody>
                    <a:bodyPr/>
                    <a:lstStyle/>
                    <a:p>
                      <a:pPr indent="0" lvl="0" marL="0" marR="0" rtl="0" algn="l">
                        <a:spcBef>
                          <a:spcPts val="0"/>
                        </a:spcBef>
                        <a:spcAft>
                          <a:spcPts val="0"/>
                        </a:spcAft>
                        <a:buNone/>
                      </a:pPr>
                      <a:r>
                        <a:rPr lang="en-US" sz="1200">
                          <a:latin typeface="Times New Roman"/>
                          <a:ea typeface="Times New Roman"/>
                          <a:cs typeface="Times New Roman"/>
                          <a:sym typeface="Times New Roman"/>
                        </a:rPr>
                        <a:t>2.53</a:t>
                      </a:r>
                      <a:endParaRPr/>
                    </a:p>
                  </a:txBody>
                  <a:tcPr marT="45725" marB="45725" marR="91450" marL="91450"/>
                </a:tc>
                <a:tc>
                  <a:txBody>
                    <a:bodyPr/>
                    <a:lstStyle/>
                    <a:p>
                      <a:pPr indent="0" lvl="0" marL="0" marR="0" rtl="0" algn="l">
                        <a:spcBef>
                          <a:spcPts val="0"/>
                        </a:spcBef>
                        <a:spcAft>
                          <a:spcPts val="0"/>
                        </a:spcAft>
                        <a:buNone/>
                      </a:pPr>
                      <a:r>
                        <a:rPr lang="en-US" sz="1200">
                          <a:latin typeface="Times New Roman"/>
                          <a:ea typeface="Times New Roman"/>
                          <a:cs typeface="Times New Roman"/>
                          <a:sym typeface="Times New Roman"/>
                        </a:rPr>
                        <a:t>2.53</a:t>
                      </a:r>
                      <a:endParaRPr/>
                    </a:p>
                  </a:txBody>
                  <a:tcPr marT="45725" marB="45725" marR="91450" marL="91450"/>
                </a:tc>
                <a:tc>
                  <a:txBody>
                    <a:bodyPr/>
                    <a:lstStyle/>
                    <a:p>
                      <a:pPr indent="0" lvl="0" marL="0" marR="0" rtl="0" algn="l">
                        <a:spcBef>
                          <a:spcPts val="0"/>
                        </a:spcBef>
                        <a:spcAft>
                          <a:spcPts val="0"/>
                        </a:spcAft>
                        <a:buNone/>
                      </a:pPr>
                      <a:r>
                        <a:rPr lang="en-US" sz="1200">
                          <a:latin typeface="Times New Roman"/>
                          <a:ea typeface="Times New Roman"/>
                          <a:cs typeface="Times New Roman"/>
                          <a:sym typeface="Times New Roman"/>
                        </a:rPr>
                        <a:t>2.49</a:t>
                      </a:r>
                      <a:endParaRPr/>
                    </a:p>
                  </a:txBody>
                  <a:tcPr marT="45725" marB="45725" marR="91450" marL="91450"/>
                </a:tc>
                <a:tc>
                  <a:txBody>
                    <a:bodyPr/>
                    <a:lstStyle/>
                    <a:p>
                      <a:pPr indent="0" lvl="0" marL="0" marR="0" rtl="0" algn="l">
                        <a:spcBef>
                          <a:spcPts val="0"/>
                        </a:spcBef>
                        <a:spcAft>
                          <a:spcPts val="0"/>
                        </a:spcAft>
                        <a:buNone/>
                      </a:pPr>
                      <a:r>
                        <a:rPr lang="en-US" sz="1200">
                          <a:latin typeface="Times New Roman"/>
                          <a:ea typeface="Times New Roman"/>
                          <a:cs typeface="Times New Roman"/>
                          <a:sym typeface="Times New Roman"/>
                        </a:rPr>
                        <a:t>2.53</a:t>
                      </a:r>
                      <a:endParaRPr/>
                    </a:p>
                  </a:txBody>
                  <a:tcPr marT="45725" marB="45725" marR="91450" marL="91450"/>
                </a:tc>
                <a:tc>
                  <a:txBody>
                    <a:bodyPr/>
                    <a:lstStyle/>
                    <a:p>
                      <a:pPr indent="0" lvl="0" marL="0" marR="0" rtl="0" algn="l">
                        <a:spcBef>
                          <a:spcPts val="0"/>
                        </a:spcBef>
                        <a:spcAft>
                          <a:spcPts val="0"/>
                        </a:spcAft>
                        <a:buNone/>
                      </a:pPr>
                      <a:r>
                        <a:rPr lang="en-US" sz="1200">
                          <a:latin typeface="Times New Roman"/>
                          <a:ea typeface="Times New Roman"/>
                          <a:cs typeface="Times New Roman"/>
                          <a:sym typeface="Times New Roman"/>
                        </a:rPr>
                        <a:t>2.54</a:t>
                      </a:r>
                      <a:endParaRPr/>
                    </a:p>
                  </a:txBody>
                  <a:tcPr marT="45725" marB="45725" marR="91450" marL="91450"/>
                </a:tc>
              </a:tr>
              <a:tr h="424225">
                <a:tc>
                  <a:txBody>
                    <a:bodyPr/>
                    <a:lstStyle/>
                    <a:p>
                      <a:pPr indent="0" lvl="0" marL="0" marR="0" rtl="0" algn="l">
                        <a:spcBef>
                          <a:spcPts val="0"/>
                        </a:spcBef>
                        <a:spcAft>
                          <a:spcPts val="0"/>
                        </a:spcAft>
                        <a:buNone/>
                      </a:pPr>
                      <a:r>
                        <a:rPr lang="en-US" sz="1200">
                          <a:latin typeface="Times New Roman"/>
                          <a:ea typeface="Times New Roman"/>
                          <a:cs typeface="Times New Roman"/>
                          <a:sym typeface="Times New Roman"/>
                        </a:rPr>
                        <a:t>1200</a:t>
                      </a:r>
                      <a:endParaRPr/>
                    </a:p>
                  </a:txBody>
                  <a:tcPr marT="45725" marB="45725" marR="91450" marL="91450"/>
                </a:tc>
                <a:tc>
                  <a:txBody>
                    <a:bodyPr/>
                    <a:lstStyle/>
                    <a:p>
                      <a:pPr indent="0" lvl="0" marL="0" marR="0" rtl="0" algn="l">
                        <a:spcBef>
                          <a:spcPts val="0"/>
                        </a:spcBef>
                        <a:spcAft>
                          <a:spcPts val="0"/>
                        </a:spcAft>
                        <a:buNone/>
                      </a:pPr>
                      <a:r>
                        <a:rPr lang="en-US" sz="1200">
                          <a:latin typeface="Times New Roman"/>
                          <a:ea typeface="Times New Roman"/>
                          <a:cs typeface="Times New Roman"/>
                          <a:sym typeface="Times New Roman"/>
                        </a:rPr>
                        <a:t>2.52</a:t>
                      </a:r>
                      <a:endParaRPr/>
                    </a:p>
                  </a:txBody>
                  <a:tcPr marT="45725" marB="45725" marR="91450" marL="91450"/>
                </a:tc>
                <a:tc>
                  <a:txBody>
                    <a:bodyPr/>
                    <a:lstStyle/>
                    <a:p>
                      <a:pPr indent="0" lvl="0" marL="0" marR="0" rtl="0" algn="l">
                        <a:spcBef>
                          <a:spcPts val="0"/>
                        </a:spcBef>
                        <a:spcAft>
                          <a:spcPts val="0"/>
                        </a:spcAft>
                        <a:buNone/>
                      </a:pPr>
                      <a:r>
                        <a:rPr lang="en-US" sz="1200">
                          <a:latin typeface="Times New Roman"/>
                          <a:ea typeface="Times New Roman"/>
                          <a:cs typeface="Times New Roman"/>
                          <a:sym typeface="Times New Roman"/>
                        </a:rPr>
                        <a:t>2.56</a:t>
                      </a:r>
                      <a:endParaRPr/>
                    </a:p>
                  </a:txBody>
                  <a:tcPr marT="45725" marB="45725" marR="91450" marL="91450"/>
                </a:tc>
                <a:tc>
                  <a:txBody>
                    <a:bodyPr/>
                    <a:lstStyle/>
                    <a:p>
                      <a:pPr indent="0" lvl="0" marL="0" marR="0" rtl="0" algn="l">
                        <a:spcBef>
                          <a:spcPts val="0"/>
                        </a:spcBef>
                        <a:spcAft>
                          <a:spcPts val="0"/>
                        </a:spcAft>
                        <a:buNone/>
                      </a:pPr>
                      <a:r>
                        <a:rPr lang="en-US" sz="1200">
                          <a:latin typeface="Times New Roman"/>
                          <a:ea typeface="Times New Roman"/>
                          <a:cs typeface="Times New Roman"/>
                          <a:sym typeface="Times New Roman"/>
                        </a:rPr>
                        <a:t>2.48</a:t>
                      </a:r>
                      <a:endParaRPr/>
                    </a:p>
                  </a:txBody>
                  <a:tcPr marT="45725" marB="45725" marR="91450" marL="91450"/>
                </a:tc>
                <a:tc>
                  <a:txBody>
                    <a:bodyPr/>
                    <a:lstStyle/>
                    <a:p>
                      <a:pPr indent="0" lvl="0" marL="0" marR="0" rtl="0" algn="l">
                        <a:spcBef>
                          <a:spcPts val="0"/>
                        </a:spcBef>
                        <a:spcAft>
                          <a:spcPts val="0"/>
                        </a:spcAft>
                        <a:buNone/>
                      </a:pPr>
                      <a:r>
                        <a:rPr lang="en-US" sz="1200">
                          <a:latin typeface="Times New Roman"/>
                          <a:ea typeface="Times New Roman"/>
                          <a:cs typeface="Times New Roman"/>
                          <a:sym typeface="Times New Roman"/>
                        </a:rPr>
                        <a:t>2.57</a:t>
                      </a:r>
                      <a:endParaRPr/>
                    </a:p>
                  </a:txBody>
                  <a:tcPr marT="45725" marB="45725" marR="91450" marL="91450"/>
                </a:tc>
                <a:tc>
                  <a:txBody>
                    <a:bodyPr/>
                    <a:lstStyle/>
                    <a:p>
                      <a:pPr indent="0" lvl="0" marL="0" marR="0" rtl="0" algn="l">
                        <a:spcBef>
                          <a:spcPts val="0"/>
                        </a:spcBef>
                        <a:spcAft>
                          <a:spcPts val="0"/>
                        </a:spcAft>
                        <a:buNone/>
                      </a:pPr>
                      <a:r>
                        <a:rPr lang="en-US" sz="1200">
                          <a:latin typeface="Times New Roman"/>
                          <a:ea typeface="Times New Roman"/>
                          <a:cs typeface="Times New Roman"/>
                          <a:sym typeface="Times New Roman"/>
                        </a:rPr>
                        <a:t>2.52</a:t>
                      </a:r>
                      <a:endParaRPr/>
                    </a:p>
                  </a:txBody>
                  <a:tcPr marT="45725" marB="45725" marR="91450" marL="91450"/>
                </a:tc>
              </a:tr>
              <a:tr h="424225">
                <a:tc>
                  <a:txBody>
                    <a:bodyPr/>
                    <a:lstStyle/>
                    <a:p>
                      <a:pPr indent="0" lvl="0" marL="0" marR="0" rtl="0" algn="l">
                        <a:spcBef>
                          <a:spcPts val="0"/>
                        </a:spcBef>
                        <a:spcAft>
                          <a:spcPts val="0"/>
                        </a:spcAft>
                        <a:buNone/>
                      </a:pPr>
                      <a:r>
                        <a:rPr lang="en-US" sz="1200">
                          <a:latin typeface="Times New Roman"/>
                          <a:ea typeface="Times New Roman"/>
                          <a:cs typeface="Times New Roman"/>
                          <a:sym typeface="Times New Roman"/>
                        </a:rPr>
                        <a:t>1230</a:t>
                      </a:r>
                      <a:endParaRPr/>
                    </a:p>
                  </a:txBody>
                  <a:tcPr marT="45725" marB="45725" marR="91450" marL="91450"/>
                </a:tc>
                <a:tc>
                  <a:txBody>
                    <a:bodyPr/>
                    <a:lstStyle/>
                    <a:p>
                      <a:pPr indent="0" lvl="0" marL="0" marR="0" rtl="0" algn="l">
                        <a:spcBef>
                          <a:spcPts val="0"/>
                        </a:spcBef>
                        <a:spcAft>
                          <a:spcPts val="0"/>
                        </a:spcAft>
                        <a:buNone/>
                      </a:pPr>
                      <a:r>
                        <a:rPr lang="en-US" sz="1200">
                          <a:latin typeface="Times New Roman"/>
                          <a:ea typeface="Times New Roman"/>
                          <a:cs typeface="Times New Roman"/>
                          <a:sym typeface="Times New Roman"/>
                        </a:rPr>
                        <a:t>2.53</a:t>
                      </a:r>
                      <a:endParaRPr/>
                    </a:p>
                  </a:txBody>
                  <a:tcPr marT="45725" marB="45725" marR="91450" marL="91450"/>
                </a:tc>
                <a:tc>
                  <a:txBody>
                    <a:bodyPr/>
                    <a:lstStyle/>
                    <a:p>
                      <a:pPr indent="0" lvl="0" marL="0" marR="0" rtl="0" algn="l">
                        <a:spcBef>
                          <a:spcPts val="0"/>
                        </a:spcBef>
                        <a:spcAft>
                          <a:spcPts val="0"/>
                        </a:spcAft>
                        <a:buNone/>
                      </a:pPr>
                      <a:r>
                        <a:rPr lang="en-US" sz="1200">
                          <a:latin typeface="Times New Roman"/>
                          <a:ea typeface="Times New Roman"/>
                          <a:cs typeface="Times New Roman"/>
                          <a:sym typeface="Times New Roman"/>
                        </a:rPr>
                        <a:t>2.49</a:t>
                      </a:r>
                      <a:endParaRPr/>
                    </a:p>
                  </a:txBody>
                  <a:tcPr marT="45725" marB="45725" marR="91450" marL="91450"/>
                </a:tc>
                <a:tc>
                  <a:txBody>
                    <a:bodyPr/>
                    <a:lstStyle/>
                    <a:p>
                      <a:pPr indent="0" lvl="0" marL="0" marR="0" rtl="0" algn="l">
                        <a:spcBef>
                          <a:spcPts val="0"/>
                        </a:spcBef>
                        <a:spcAft>
                          <a:spcPts val="0"/>
                        </a:spcAft>
                        <a:buNone/>
                      </a:pPr>
                      <a:r>
                        <a:rPr lang="en-US" sz="1200">
                          <a:latin typeface="Times New Roman"/>
                          <a:ea typeface="Times New Roman"/>
                          <a:cs typeface="Times New Roman"/>
                          <a:sym typeface="Times New Roman"/>
                        </a:rPr>
                        <a:t>2.54</a:t>
                      </a:r>
                      <a:endParaRPr/>
                    </a:p>
                  </a:txBody>
                  <a:tcPr marT="45725" marB="45725" marR="91450" marL="91450"/>
                </a:tc>
                <a:tc>
                  <a:txBody>
                    <a:bodyPr/>
                    <a:lstStyle/>
                    <a:p>
                      <a:pPr indent="0" lvl="0" marL="0" marR="0" rtl="0" algn="l">
                        <a:spcBef>
                          <a:spcPts val="0"/>
                        </a:spcBef>
                        <a:spcAft>
                          <a:spcPts val="0"/>
                        </a:spcAft>
                        <a:buNone/>
                      </a:pPr>
                      <a:r>
                        <a:rPr lang="en-US" sz="1200">
                          <a:latin typeface="Times New Roman"/>
                          <a:ea typeface="Times New Roman"/>
                          <a:cs typeface="Times New Roman"/>
                          <a:sym typeface="Times New Roman"/>
                        </a:rPr>
                        <a:t>2.52</a:t>
                      </a:r>
                      <a:endParaRPr/>
                    </a:p>
                  </a:txBody>
                  <a:tcPr marT="45725" marB="45725" marR="91450" marL="91450"/>
                </a:tc>
                <a:tc>
                  <a:txBody>
                    <a:bodyPr/>
                    <a:lstStyle/>
                    <a:p>
                      <a:pPr indent="0" lvl="0" marL="0" marR="0" rtl="0" algn="l">
                        <a:spcBef>
                          <a:spcPts val="0"/>
                        </a:spcBef>
                        <a:spcAft>
                          <a:spcPts val="0"/>
                        </a:spcAft>
                        <a:buNone/>
                      </a:pPr>
                      <a:r>
                        <a:rPr lang="en-US" sz="1200">
                          <a:latin typeface="Times New Roman"/>
                          <a:ea typeface="Times New Roman"/>
                          <a:cs typeface="Times New Roman"/>
                          <a:sym typeface="Times New Roman"/>
                        </a:rPr>
                        <a:t>2.53</a:t>
                      </a:r>
                      <a:endParaRPr/>
                    </a:p>
                  </a:txBody>
                  <a:tcPr marT="45725" marB="45725" marR="91450" marL="91450"/>
                </a:tc>
              </a:tr>
              <a:tr h="424225">
                <a:tc>
                  <a:txBody>
                    <a:bodyPr/>
                    <a:lstStyle/>
                    <a:p>
                      <a:pPr indent="0" lvl="0" marL="0" marR="0" rtl="0" algn="l">
                        <a:spcBef>
                          <a:spcPts val="0"/>
                        </a:spcBef>
                        <a:spcAft>
                          <a:spcPts val="0"/>
                        </a:spcAft>
                        <a:buNone/>
                      </a:pPr>
                      <a:r>
                        <a:rPr lang="en-US" sz="1200">
                          <a:latin typeface="Times New Roman"/>
                          <a:ea typeface="Times New Roman"/>
                          <a:cs typeface="Times New Roman"/>
                          <a:sym typeface="Times New Roman"/>
                        </a:rPr>
                        <a:t>1300</a:t>
                      </a:r>
                      <a:endParaRPr/>
                    </a:p>
                  </a:txBody>
                  <a:tcPr marT="45725" marB="45725" marR="91450" marL="91450"/>
                </a:tc>
                <a:tc>
                  <a:txBody>
                    <a:bodyPr/>
                    <a:lstStyle/>
                    <a:p>
                      <a:pPr indent="0" lvl="0" marL="0" marR="0" rtl="0" algn="l">
                        <a:spcBef>
                          <a:spcPts val="0"/>
                        </a:spcBef>
                        <a:spcAft>
                          <a:spcPts val="0"/>
                        </a:spcAft>
                        <a:buNone/>
                      </a:pPr>
                      <a:r>
                        <a:rPr lang="en-US" sz="1200">
                          <a:latin typeface="Times New Roman"/>
                          <a:ea typeface="Times New Roman"/>
                          <a:cs typeface="Times New Roman"/>
                          <a:sym typeface="Times New Roman"/>
                        </a:rPr>
                        <a:t>2.53</a:t>
                      </a:r>
                      <a:endParaRPr/>
                    </a:p>
                  </a:txBody>
                  <a:tcPr marT="45725" marB="45725" marR="91450" marL="91450"/>
                </a:tc>
                <a:tc>
                  <a:txBody>
                    <a:bodyPr/>
                    <a:lstStyle/>
                    <a:p>
                      <a:pPr indent="0" lvl="0" marL="0" marR="0" rtl="0" algn="l">
                        <a:spcBef>
                          <a:spcPts val="0"/>
                        </a:spcBef>
                        <a:spcAft>
                          <a:spcPts val="0"/>
                        </a:spcAft>
                        <a:buNone/>
                      </a:pPr>
                      <a:r>
                        <a:rPr lang="en-US" sz="1200">
                          <a:latin typeface="Times New Roman"/>
                          <a:ea typeface="Times New Roman"/>
                          <a:cs typeface="Times New Roman"/>
                          <a:sym typeface="Times New Roman"/>
                        </a:rPr>
                        <a:t>2.53</a:t>
                      </a:r>
                      <a:endParaRPr/>
                    </a:p>
                  </a:txBody>
                  <a:tcPr marT="45725" marB="45725" marR="91450" marL="91450"/>
                </a:tc>
                <a:tc>
                  <a:txBody>
                    <a:bodyPr/>
                    <a:lstStyle/>
                    <a:p>
                      <a:pPr indent="0" lvl="0" marL="0" marR="0" rtl="0" algn="l">
                        <a:spcBef>
                          <a:spcPts val="0"/>
                        </a:spcBef>
                        <a:spcAft>
                          <a:spcPts val="0"/>
                        </a:spcAft>
                        <a:buNone/>
                      </a:pPr>
                      <a:r>
                        <a:rPr lang="en-US" sz="1200">
                          <a:latin typeface="Times New Roman"/>
                          <a:ea typeface="Times New Roman"/>
                          <a:cs typeface="Times New Roman"/>
                          <a:sym typeface="Times New Roman"/>
                        </a:rPr>
                        <a:t>2.54</a:t>
                      </a:r>
                      <a:endParaRPr/>
                    </a:p>
                  </a:txBody>
                  <a:tcPr marT="45725" marB="45725" marR="91450" marL="91450"/>
                </a:tc>
                <a:tc>
                  <a:txBody>
                    <a:bodyPr/>
                    <a:lstStyle/>
                    <a:p>
                      <a:pPr indent="0" lvl="0" marL="0" marR="0" rtl="0" algn="l">
                        <a:spcBef>
                          <a:spcPts val="0"/>
                        </a:spcBef>
                        <a:spcAft>
                          <a:spcPts val="0"/>
                        </a:spcAft>
                        <a:buNone/>
                      </a:pPr>
                      <a:r>
                        <a:rPr lang="en-US" sz="1200">
                          <a:latin typeface="Times New Roman"/>
                          <a:ea typeface="Times New Roman"/>
                          <a:cs typeface="Times New Roman"/>
                          <a:sym typeface="Times New Roman"/>
                        </a:rPr>
                        <a:t>2.54</a:t>
                      </a:r>
                      <a:endParaRPr/>
                    </a:p>
                  </a:txBody>
                  <a:tcPr marT="45725" marB="45725" marR="91450" marL="91450"/>
                </a:tc>
                <a:tc>
                  <a:txBody>
                    <a:bodyPr/>
                    <a:lstStyle/>
                    <a:p>
                      <a:pPr indent="0" lvl="0" marL="0" marR="0" rtl="0" algn="l">
                        <a:spcBef>
                          <a:spcPts val="0"/>
                        </a:spcBef>
                        <a:spcAft>
                          <a:spcPts val="0"/>
                        </a:spcAft>
                        <a:buNone/>
                      </a:pPr>
                      <a:r>
                        <a:rPr lang="en-US" sz="1200">
                          <a:latin typeface="Times New Roman"/>
                          <a:ea typeface="Times New Roman"/>
                          <a:cs typeface="Times New Roman"/>
                          <a:sym typeface="Times New Roman"/>
                        </a:rPr>
                        <a:t>2.54</a:t>
                      </a:r>
                      <a:endParaRPr/>
                    </a:p>
                  </a:txBody>
                  <a:tcPr marT="45725" marB="45725" marR="91450" marL="91450"/>
                </a:tc>
              </a:tr>
              <a:tr h="424225">
                <a:tc>
                  <a:txBody>
                    <a:bodyPr/>
                    <a:lstStyle/>
                    <a:p>
                      <a:pPr indent="0" lvl="0" marL="0" marR="0" rtl="0" algn="l">
                        <a:spcBef>
                          <a:spcPts val="0"/>
                        </a:spcBef>
                        <a:spcAft>
                          <a:spcPts val="0"/>
                        </a:spcAft>
                        <a:buNone/>
                      </a:pPr>
                      <a:r>
                        <a:rPr lang="en-US" sz="1200">
                          <a:latin typeface="Times New Roman"/>
                          <a:ea typeface="Times New Roman"/>
                          <a:cs typeface="Times New Roman"/>
                          <a:sym typeface="Times New Roman"/>
                        </a:rPr>
                        <a:t>1330</a:t>
                      </a:r>
                      <a:endParaRPr/>
                    </a:p>
                  </a:txBody>
                  <a:tcPr marT="45725" marB="45725" marR="91450" marL="91450"/>
                </a:tc>
                <a:tc>
                  <a:txBody>
                    <a:bodyPr/>
                    <a:lstStyle/>
                    <a:p>
                      <a:pPr indent="0" lvl="0" marL="0" marR="0" rtl="0" algn="l">
                        <a:spcBef>
                          <a:spcPts val="0"/>
                        </a:spcBef>
                        <a:spcAft>
                          <a:spcPts val="0"/>
                        </a:spcAft>
                        <a:buNone/>
                      </a:pPr>
                      <a:r>
                        <a:rPr lang="en-US" sz="1200">
                          <a:latin typeface="Times New Roman"/>
                          <a:ea typeface="Times New Roman"/>
                          <a:cs typeface="Times New Roman"/>
                          <a:sym typeface="Times New Roman"/>
                        </a:rPr>
                        <a:t>2.50</a:t>
                      </a:r>
                      <a:endParaRPr/>
                    </a:p>
                  </a:txBody>
                  <a:tcPr marT="45725" marB="45725" marR="91450" marL="91450"/>
                </a:tc>
                <a:tc>
                  <a:txBody>
                    <a:bodyPr/>
                    <a:lstStyle/>
                    <a:p>
                      <a:pPr indent="0" lvl="0" marL="0" marR="0" rtl="0" algn="l">
                        <a:spcBef>
                          <a:spcPts val="0"/>
                        </a:spcBef>
                        <a:spcAft>
                          <a:spcPts val="0"/>
                        </a:spcAft>
                        <a:buNone/>
                      </a:pPr>
                      <a:r>
                        <a:rPr lang="en-US" sz="1200">
                          <a:latin typeface="Times New Roman"/>
                          <a:ea typeface="Times New Roman"/>
                          <a:cs typeface="Times New Roman"/>
                          <a:sym typeface="Times New Roman"/>
                        </a:rPr>
                        <a:t>2.54</a:t>
                      </a:r>
                      <a:endParaRPr/>
                    </a:p>
                  </a:txBody>
                  <a:tcPr marT="45725" marB="45725" marR="91450" marL="91450"/>
                </a:tc>
                <a:tc>
                  <a:txBody>
                    <a:bodyPr/>
                    <a:lstStyle/>
                    <a:p>
                      <a:pPr indent="0" lvl="0" marL="0" marR="0" rtl="0" algn="l">
                        <a:spcBef>
                          <a:spcPts val="0"/>
                        </a:spcBef>
                        <a:spcAft>
                          <a:spcPts val="0"/>
                        </a:spcAft>
                        <a:buNone/>
                      </a:pPr>
                      <a:r>
                        <a:rPr lang="en-US" sz="1200">
                          <a:latin typeface="Times New Roman"/>
                          <a:ea typeface="Times New Roman"/>
                          <a:cs typeface="Times New Roman"/>
                          <a:sym typeface="Times New Roman"/>
                        </a:rPr>
                        <a:t>2.56</a:t>
                      </a:r>
                      <a:endParaRPr/>
                    </a:p>
                  </a:txBody>
                  <a:tcPr marT="45725" marB="45725" marR="91450" marL="91450"/>
                </a:tc>
                <a:tc>
                  <a:txBody>
                    <a:bodyPr/>
                    <a:lstStyle/>
                    <a:p>
                      <a:pPr indent="0" lvl="0" marL="0" marR="0" rtl="0" algn="l">
                        <a:spcBef>
                          <a:spcPts val="0"/>
                        </a:spcBef>
                        <a:spcAft>
                          <a:spcPts val="0"/>
                        </a:spcAft>
                        <a:buNone/>
                      </a:pPr>
                      <a:r>
                        <a:rPr lang="en-US" sz="1200">
                          <a:latin typeface="Times New Roman"/>
                          <a:ea typeface="Times New Roman"/>
                          <a:cs typeface="Times New Roman"/>
                          <a:sym typeface="Times New Roman"/>
                        </a:rPr>
                        <a:t>2.53</a:t>
                      </a:r>
                      <a:endParaRPr/>
                    </a:p>
                  </a:txBody>
                  <a:tcPr marT="45725" marB="45725" marR="91450" marL="91450"/>
                </a:tc>
                <a:tc>
                  <a:txBody>
                    <a:bodyPr/>
                    <a:lstStyle/>
                    <a:p>
                      <a:pPr indent="0" lvl="0" marL="0" marR="0" rtl="0" algn="l">
                        <a:spcBef>
                          <a:spcPts val="0"/>
                        </a:spcBef>
                        <a:spcAft>
                          <a:spcPts val="0"/>
                        </a:spcAft>
                        <a:buNone/>
                      </a:pPr>
                      <a:r>
                        <a:rPr lang="en-US" sz="1200">
                          <a:latin typeface="Times New Roman"/>
                          <a:ea typeface="Times New Roman"/>
                          <a:cs typeface="Times New Roman"/>
                          <a:sym typeface="Times New Roman"/>
                        </a:rPr>
                        <a:t>2.52</a:t>
                      </a:r>
                      <a:endParaRPr/>
                    </a:p>
                  </a:txBody>
                  <a:tcPr marT="45725" marB="45725" marR="91450" marL="91450"/>
                </a:tc>
              </a:tr>
              <a:tr h="424225">
                <a:tc>
                  <a:txBody>
                    <a:bodyPr/>
                    <a:lstStyle/>
                    <a:p>
                      <a:pPr indent="0" lvl="0" marL="0" marR="0" rtl="0" algn="l">
                        <a:spcBef>
                          <a:spcPts val="0"/>
                        </a:spcBef>
                        <a:spcAft>
                          <a:spcPts val="0"/>
                        </a:spcAft>
                        <a:buNone/>
                      </a:pPr>
                      <a:r>
                        <a:rPr lang="en-US" sz="1200">
                          <a:latin typeface="Times New Roman"/>
                          <a:ea typeface="Times New Roman"/>
                          <a:cs typeface="Times New Roman"/>
                          <a:sym typeface="Times New Roman"/>
                        </a:rPr>
                        <a:t>1400</a:t>
                      </a:r>
                      <a:endParaRPr/>
                    </a:p>
                  </a:txBody>
                  <a:tcPr marT="45725" marB="45725" marR="91450" marL="91450"/>
                </a:tc>
                <a:tc>
                  <a:txBody>
                    <a:bodyPr/>
                    <a:lstStyle/>
                    <a:p>
                      <a:pPr indent="0" lvl="0" marL="0" marR="0" rtl="0" algn="l">
                        <a:spcBef>
                          <a:spcPts val="0"/>
                        </a:spcBef>
                        <a:spcAft>
                          <a:spcPts val="0"/>
                        </a:spcAft>
                        <a:buNone/>
                      </a:pPr>
                      <a:r>
                        <a:rPr lang="en-US" sz="1200">
                          <a:latin typeface="Times New Roman"/>
                          <a:ea typeface="Times New Roman"/>
                          <a:cs typeface="Times New Roman"/>
                          <a:sym typeface="Times New Roman"/>
                        </a:rPr>
                        <a:t>2.53</a:t>
                      </a:r>
                      <a:endParaRPr/>
                    </a:p>
                  </a:txBody>
                  <a:tcPr marT="45725" marB="45725" marR="91450" marL="91450"/>
                </a:tc>
                <a:tc>
                  <a:txBody>
                    <a:bodyPr/>
                    <a:lstStyle/>
                    <a:p>
                      <a:pPr indent="0" lvl="0" marL="0" marR="0" rtl="0" algn="l">
                        <a:spcBef>
                          <a:spcPts val="0"/>
                        </a:spcBef>
                        <a:spcAft>
                          <a:spcPts val="0"/>
                        </a:spcAft>
                        <a:buNone/>
                      </a:pPr>
                      <a:r>
                        <a:rPr lang="en-US" sz="1200">
                          <a:latin typeface="Times New Roman"/>
                          <a:ea typeface="Times New Roman"/>
                          <a:cs typeface="Times New Roman"/>
                          <a:sym typeface="Times New Roman"/>
                        </a:rPr>
                        <a:t>2.54</a:t>
                      </a:r>
                      <a:endParaRPr/>
                    </a:p>
                  </a:txBody>
                  <a:tcPr marT="45725" marB="45725" marR="91450" marL="91450"/>
                </a:tc>
                <a:tc>
                  <a:txBody>
                    <a:bodyPr/>
                    <a:lstStyle/>
                    <a:p>
                      <a:pPr indent="0" lvl="0" marL="0" marR="0" rtl="0" algn="l">
                        <a:spcBef>
                          <a:spcPts val="0"/>
                        </a:spcBef>
                        <a:spcAft>
                          <a:spcPts val="0"/>
                        </a:spcAft>
                        <a:buNone/>
                      </a:pPr>
                      <a:r>
                        <a:rPr lang="en-US" sz="1200">
                          <a:latin typeface="Times New Roman"/>
                          <a:ea typeface="Times New Roman"/>
                          <a:cs typeface="Times New Roman"/>
                          <a:sym typeface="Times New Roman"/>
                        </a:rPr>
                        <a:t>2.56</a:t>
                      </a:r>
                      <a:endParaRPr/>
                    </a:p>
                  </a:txBody>
                  <a:tcPr marT="45725" marB="45725" marR="91450" marL="91450"/>
                </a:tc>
                <a:tc>
                  <a:txBody>
                    <a:bodyPr/>
                    <a:lstStyle/>
                    <a:p>
                      <a:pPr indent="0" lvl="0" marL="0" marR="0" rtl="0" algn="l">
                        <a:spcBef>
                          <a:spcPts val="0"/>
                        </a:spcBef>
                        <a:spcAft>
                          <a:spcPts val="0"/>
                        </a:spcAft>
                        <a:buNone/>
                      </a:pPr>
                      <a:r>
                        <a:rPr lang="en-US" sz="1200">
                          <a:latin typeface="Times New Roman"/>
                          <a:ea typeface="Times New Roman"/>
                          <a:cs typeface="Times New Roman"/>
                          <a:sym typeface="Times New Roman"/>
                        </a:rPr>
                        <a:t>2.52</a:t>
                      </a:r>
                      <a:endParaRPr/>
                    </a:p>
                  </a:txBody>
                  <a:tcPr marT="45725" marB="45725" marR="91450" marL="91450"/>
                </a:tc>
                <a:tc>
                  <a:txBody>
                    <a:bodyPr/>
                    <a:lstStyle/>
                    <a:p>
                      <a:pPr indent="0" lvl="0" marL="0" marR="0" rtl="0" algn="l">
                        <a:spcBef>
                          <a:spcPts val="0"/>
                        </a:spcBef>
                        <a:spcAft>
                          <a:spcPts val="0"/>
                        </a:spcAft>
                        <a:buNone/>
                      </a:pPr>
                      <a:r>
                        <a:rPr lang="en-US" sz="1200">
                          <a:latin typeface="Times New Roman"/>
                          <a:ea typeface="Times New Roman"/>
                          <a:cs typeface="Times New Roman"/>
                          <a:sym typeface="Times New Roman"/>
                        </a:rPr>
                        <a:t>2.51</a:t>
                      </a:r>
                      <a:endParaRPr/>
                    </a:p>
                  </a:txBody>
                  <a:tcPr marT="45725" marB="45725" marR="91450" marL="91450"/>
                </a:tc>
              </a:tr>
              <a:tr h="424225">
                <a:tc>
                  <a:txBody>
                    <a:bodyPr/>
                    <a:lstStyle/>
                    <a:p>
                      <a:pPr indent="0" lvl="0" marL="0" marR="0" rtl="0" algn="l">
                        <a:spcBef>
                          <a:spcPts val="0"/>
                        </a:spcBef>
                        <a:spcAft>
                          <a:spcPts val="0"/>
                        </a:spcAft>
                        <a:buNone/>
                      </a:pPr>
                      <a:r>
                        <a:rPr lang="en-US" sz="1200">
                          <a:latin typeface="Times New Roman"/>
                          <a:ea typeface="Times New Roman"/>
                          <a:cs typeface="Times New Roman"/>
                          <a:sym typeface="Times New Roman"/>
                        </a:rPr>
                        <a:t>1430</a:t>
                      </a:r>
                      <a:endParaRPr/>
                    </a:p>
                  </a:txBody>
                  <a:tcPr marT="45725" marB="45725" marR="91450" marL="91450"/>
                </a:tc>
                <a:tc>
                  <a:txBody>
                    <a:bodyPr/>
                    <a:lstStyle/>
                    <a:p>
                      <a:pPr indent="0" lvl="0" marL="0" marR="0" rtl="0" algn="l">
                        <a:spcBef>
                          <a:spcPts val="0"/>
                        </a:spcBef>
                        <a:spcAft>
                          <a:spcPts val="0"/>
                        </a:spcAft>
                        <a:buNone/>
                      </a:pPr>
                      <a:r>
                        <a:rPr lang="en-US" sz="1200">
                          <a:latin typeface="Times New Roman"/>
                          <a:ea typeface="Times New Roman"/>
                          <a:cs typeface="Times New Roman"/>
                          <a:sym typeface="Times New Roman"/>
                        </a:rPr>
                        <a:t>2.49</a:t>
                      </a:r>
                      <a:endParaRPr/>
                    </a:p>
                  </a:txBody>
                  <a:tcPr marT="45725" marB="45725" marR="91450" marL="91450"/>
                </a:tc>
                <a:tc>
                  <a:txBody>
                    <a:bodyPr/>
                    <a:lstStyle/>
                    <a:p>
                      <a:pPr indent="0" lvl="0" marL="0" marR="0" rtl="0" algn="l">
                        <a:spcBef>
                          <a:spcPts val="0"/>
                        </a:spcBef>
                        <a:spcAft>
                          <a:spcPts val="0"/>
                        </a:spcAft>
                        <a:buNone/>
                      </a:pPr>
                      <a:r>
                        <a:rPr lang="en-US" sz="1200">
                          <a:latin typeface="Times New Roman"/>
                          <a:ea typeface="Times New Roman"/>
                          <a:cs typeface="Times New Roman"/>
                          <a:sym typeface="Times New Roman"/>
                        </a:rPr>
                        <a:t>2.53</a:t>
                      </a:r>
                      <a:endParaRPr/>
                    </a:p>
                  </a:txBody>
                  <a:tcPr marT="45725" marB="45725" marR="91450" marL="91450"/>
                </a:tc>
                <a:tc>
                  <a:txBody>
                    <a:bodyPr/>
                    <a:lstStyle/>
                    <a:p>
                      <a:pPr indent="0" lvl="0" marL="0" marR="0" rtl="0" algn="l">
                        <a:spcBef>
                          <a:spcPts val="0"/>
                        </a:spcBef>
                        <a:spcAft>
                          <a:spcPts val="0"/>
                        </a:spcAft>
                        <a:buNone/>
                      </a:pPr>
                      <a:r>
                        <a:rPr lang="en-US" sz="1200">
                          <a:latin typeface="Times New Roman"/>
                          <a:ea typeface="Times New Roman"/>
                          <a:cs typeface="Times New Roman"/>
                          <a:sym typeface="Times New Roman"/>
                        </a:rPr>
                        <a:t>2.51</a:t>
                      </a:r>
                      <a:endParaRPr/>
                    </a:p>
                  </a:txBody>
                  <a:tcPr marT="45725" marB="45725" marR="91450" marL="91450"/>
                </a:tc>
                <a:tc>
                  <a:txBody>
                    <a:bodyPr/>
                    <a:lstStyle/>
                    <a:p>
                      <a:pPr indent="0" lvl="0" marL="0" marR="0" rtl="0" algn="l">
                        <a:spcBef>
                          <a:spcPts val="0"/>
                        </a:spcBef>
                        <a:spcAft>
                          <a:spcPts val="0"/>
                        </a:spcAft>
                        <a:buNone/>
                      </a:pPr>
                      <a:r>
                        <a:rPr lang="en-US" sz="1200">
                          <a:latin typeface="Times New Roman"/>
                          <a:ea typeface="Times New Roman"/>
                          <a:cs typeface="Times New Roman"/>
                          <a:sym typeface="Times New Roman"/>
                        </a:rPr>
                        <a:t>2.53</a:t>
                      </a:r>
                      <a:endParaRPr/>
                    </a:p>
                  </a:txBody>
                  <a:tcPr marT="45725" marB="45725" marR="91450" marL="91450"/>
                </a:tc>
                <a:tc>
                  <a:txBody>
                    <a:bodyPr/>
                    <a:lstStyle/>
                    <a:p>
                      <a:pPr indent="0" lvl="0" marL="0" marR="0" rtl="0" algn="l">
                        <a:spcBef>
                          <a:spcPts val="0"/>
                        </a:spcBef>
                        <a:spcAft>
                          <a:spcPts val="0"/>
                        </a:spcAft>
                        <a:buNone/>
                      </a:pPr>
                      <a:r>
                        <a:rPr lang="en-US" sz="1200">
                          <a:latin typeface="Times New Roman"/>
                          <a:ea typeface="Times New Roman"/>
                          <a:cs typeface="Times New Roman"/>
                          <a:sym typeface="Times New Roman"/>
                        </a:rPr>
                        <a:t>2.54</a:t>
                      </a:r>
                      <a:endParaRPr/>
                    </a:p>
                  </a:txBody>
                  <a:tcPr marT="45725" marB="45725" marR="91450" marL="91450"/>
                </a:tc>
              </a:tr>
              <a:tr h="424225">
                <a:tc>
                  <a:txBody>
                    <a:bodyPr/>
                    <a:lstStyle/>
                    <a:p>
                      <a:pPr indent="0" lvl="0" marL="0" marR="0" rtl="0" algn="l">
                        <a:spcBef>
                          <a:spcPts val="0"/>
                        </a:spcBef>
                        <a:spcAft>
                          <a:spcPts val="0"/>
                        </a:spcAft>
                        <a:buNone/>
                      </a:pPr>
                      <a:r>
                        <a:rPr lang="en-US" sz="1200">
                          <a:latin typeface="Times New Roman"/>
                          <a:ea typeface="Times New Roman"/>
                          <a:cs typeface="Times New Roman"/>
                          <a:sym typeface="Times New Roman"/>
                        </a:rPr>
                        <a:t>1500</a:t>
                      </a:r>
                      <a:endParaRPr/>
                    </a:p>
                  </a:txBody>
                  <a:tcPr marT="45725" marB="45725" marR="91450" marL="91450"/>
                </a:tc>
                <a:tc>
                  <a:txBody>
                    <a:bodyPr/>
                    <a:lstStyle/>
                    <a:p>
                      <a:pPr indent="0" lvl="0" marL="0" marR="0" rtl="0" algn="l">
                        <a:spcBef>
                          <a:spcPts val="0"/>
                        </a:spcBef>
                        <a:spcAft>
                          <a:spcPts val="0"/>
                        </a:spcAft>
                        <a:buNone/>
                      </a:pPr>
                      <a:r>
                        <a:rPr lang="en-US" sz="1200">
                          <a:latin typeface="Times New Roman"/>
                          <a:ea typeface="Times New Roman"/>
                          <a:cs typeface="Times New Roman"/>
                          <a:sym typeface="Times New Roman"/>
                        </a:rPr>
                        <a:t>2.54</a:t>
                      </a:r>
                      <a:endParaRPr/>
                    </a:p>
                  </a:txBody>
                  <a:tcPr marT="45725" marB="45725" marR="91450" marL="91450"/>
                </a:tc>
                <a:tc>
                  <a:txBody>
                    <a:bodyPr/>
                    <a:lstStyle/>
                    <a:p>
                      <a:pPr indent="0" lvl="0" marL="0" marR="0" rtl="0" algn="l">
                        <a:spcBef>
                          <a:spcPts val="0"/>
                        </a:spcBef>
                        <a:spcAft>
                          <a:spcPts val="0"/>
                        </a:spcAft>
                        <a:buNone/>
                      </a:pPr>
                      <a:r>
                        <a:rPr lang="en-US" sz="1200">
                          <a:latin typeface="Times New Roman"/>
                          <a:ea typeface="Times New Roman"/>
                          <a:cs typeface="Times New Roman"/>
                          <a:sym typeface="Times New Roman"/>
                        </a:rPr>
                        <a:t>2.51</a:t>
                      </a:r>
                      <a:endParaRPr/>
                    </a:p>
                  </a:txBody>
                  <a:tcPr marT="45725" marB="45725" marR="91450" marL="91450"/>
                </a:tc>
                <a:tc>
                  <a:txBody>
                    <a:bodyPr/>
                    <a:lstStyle/>
                    <a:p>
                      <a:pPr indent="0" lvl="0" marL="0" marR="0" rtl="0" algn="l">
                        <a:spcBef>
                          <a:spcPts val="0"/>
                        </a:spcBef>
                        <a:spcAft>
                          <a:spcPts val="0"/>
                        </a:spcAft>
                        <a:buNone/>
                      </a:pPr>
                      <a:r>
                        <a:rPr lang="en-US" sz="1200">
                          <a:latin typeface="Times New Roman"/>
                          <a:ea typeface="Times New Roman"/>
                          <a:cs typeface="Times New Roman"/>
                          <a:sym typeface="Times New Roman"/>
                        </a:rPr>
                        <a:t>2.52</a:t>
                      </a:r>
                      <a:endParaRPr/>
                    </a:p>
                  </a:txBody>
                  <a:tcPr marT="45725" marB="45725" marR="91450" marL="91450"/>
                </a:tc>
                <a:tc>
                  <a:txBody>
                    <a:bodyPr/>
                    <a:lstStyle/>
                    <a:p>
                      <a:pPr indent="0" lvl="0" marL="0" marR="0" rtl="0" algn="l">
                        <a:spcBef>
                          <a:spcPts val="0"/>
                        </a:spcBef>
                        <a:spcAft>
                          <a:spcPts val="0"/>
                        </a:spcAft>
                        <a:buNone/>
                      </a:pPr>
                      <a:r>
                        <a:rPr lang="en-US" sz="1200">
                          <a:latin typeface="Times New Roman"/>
                          <a:ea typeface="Times New Roman"/>
                          <a:cs typeface="Times New Roman"/>
                          <a:sym typeface="Times New Roman"/>
                        </a:rPr>
                        <a:t>2.52</a:t>
                      </a:r>
                      <a:endParaRPr/>
                    </a:p>
                  </a:txBody>
                  <a:tcPr marT="45725" marB="45725" marR="91450" marL="91450"/>
                </a:tc>
                <a:tc>
                  <a:txBody>
                    <a:bodyPr/>
                    <a:lstStyle/>
                    <a:p>
                      <a:pPr indent="0" lvl="0" marL="0" marR="0" rtl="0" algn="l">
                        <a:spcBef>
                          <a:spcPts val="0"/>
                        </a:spcBef>
                        <a:spcAft>
                          <a:spcPts val="0"/>
                        </a:spcAft>
                        <a:buNone/>
                      </a:pPr>
                      <a:r>
                        <a:rPr lang="en-US" sz="1200">
                          <a:latin typeface="Times New Roman"/>
                          <a:ea typeface="Times New Roman"/>
                          <a:cs typeface="Times New Roman"/>
                          <a:sym typeface="Times New Roman"/>
                        </a:rPr>
                        <a:t>2.53</a:t>
                      </a:r>
                      <a:endParaRPr/>
                    </a:p>
                  </a:txBody>
                  <a:tcPr marT="45725" marB="45725" marR="91450" marL="91450"/>
                </a:tc>
              </a:tr>
              <a:tr h="424225">
                <a:tc>
                  <a:txBody>
                    <a:bodyPr/>
                    <a:lstStyle/>
                    <a:p>
                      <a:pPr indent="0" lvl="0" marL="0" marR="0" rtl="0" algn="l">
                        <a:spcBef>
                          <a:spcPts val="0"/>
                        </a:spcBef>
                        <a:spcAft>
                          <a:spcPts val="0"/>
                        </a:spcAft>
                        <a:buNone/>
                      </a:pPr>
                      <a:r>
                        <a:rPr lang="en-US" sz="1200">
                          <a:latin typeface="Times New Roman"/>
                          <a:ea typeface="Times New Roman"/>
                          <a:cs typeface="Times New Roman"/>
                          <a:sym typeface="Times New Roman"/>
                        </a:rPr>
                        <a:t>1530</a:t>
                      </a:r>
                      <a:endParaRPr/>
                    </a:p>
                  </a:txBody>
                  <a:tcPr marT="45725" marB="45725" marR="91450" marL="91450"/>
                </a:tc>
                <a:tc>
                  <a:txBody>
                    <a:bodyPr/>
                    <a:lstStyle/>
                    <a:p>
                      <a:pPr indent="0" lvl="0" marL="0" marR="0" rtl="0" algn="l">
                        <a:spcBef>
                          <a:spcPts val="0"/>
                        </a:spcBef>
                        <a:spcAft>
                          <a:spcPts val="0"/>
                        </a:spcAft>
                        <a:buNone/>
                      </a:pPr>
                      <a:r>
                        <a:rPr lang="en-US" sz="1200">
                          <a:latin typeface="Times New Roman"/>
                          <a:ea typeface="Times New Roman"/>
                          <a:cs typeface="Times New Roman"/>
                          <a:sym typeface="Times New Roman"/>
                        </a:rPr>
                        <a:t>2.54</a:t>
                      </a:r>
                      <a:endParaRPr/>
                    </a:p>
                  </a:txBody>
                  <a:tcPr marT="45725" marB="45725" marR="91450" marL="91450"/>
                </a:tc>
                <a:tc>
                  <a:txBody>
                    <a:bodyPr/>
                    <a:lstStyle/>
                    <a:p>
                      <a:pPr indent="0" lvl="0" marL="0" marR="0" rtl="0" algn="l">
                        <a:spcBef>
                          <a:spcPts val="0"/>
                        </a:spcBef>
                        <a:spcAft>
                          <a:spcPts val="0"/>
                        </a:spcAft>
                        <a:buNone/>
                      </a:pPr>
                      <a:r>
                        <a:rPr lang="en-US" sz="1200">
                          <a:latin typeface="Times New Roman"/>
                          <a:ea typeface="Times New Roman"/>
                          <a:cs typeface="Times New Roman"/>
                          <a:sym typeface="Times New Roman"/>
                        </a:rPr>
                        <a:t>2.52</a:t>
                      </a:r>
                      <a:endParaRPr/>
                    </a:p>
                  </a:txBody>
                  <a:tcPr marT="45725" marB="45725" marR="91450" marL="91450"/>
                </a:tc>
                <a:tc>
                  <a:txBody>
                    <a:bodyPr/>
                    <a:lstStyle/>
                    <a:p>
                      <a:pPr indent="0" lvl="0" marL="0" marR="0" rtl="0" algn="l">
                        <a:spcBef>
                          <a:spcPts val="0"/>
                        </a:spcBef>
                        <a:spcAft>
                          <a:spcPts val="0"/>
                        </a:spcAft>
                        <a:buNone/>
                      </a:pPr>
                      <a:r>
                        <a:rPr lang="en-US" sz="1200">
                          <a:latin typeface="Times New Roman"/>
                          <a:ea typeface="Times New Roman"/>
                          <a:cs typeface="Times New Roman"/>
                          <a:sym typeface="Times New Roman"/>
                        </a:rPr>
                        <a:t>2.52</a:t>
                      </a:r>
                      <a:endParaRPr/>
                    </a:p>
                  </a:txBody>
                  <a:tcPr marT="45725" marB="45725" marR="91450" marL="91450"/>
                </a:tc>
                <a:tc>
                  <a:txBody>
                    <a:bodyPr/>
                    <a:lstStyle/>
                    <a:p>
                      <a:pPr indent="0" lvl="0" marL="0" marR="0" rtl="0" algn="l">
                        <a:spcBef>
                          <a:spcPts val="0"/>
                        </a:spcBef>
                        <a:spcAft>
                          <a:spcPts val="0"/>
                        </a:spcAft>
                        <a:buNone/>
                      </a:pPr>
                      <a:r>
                        <a:rPr lang="en-US" sz="1200">
                          <a:latin typeface="Times New Roman"/>
                          <a:ea typeface="Times New Roman"/>
                          <a:cs typeface="Times New Roman"/>
                          <a:sym typeface="Times New Roman"/>
                        </a:rPr>
                        <a:t>2.54</a:t>
                      </a:r>
                      <a:endParaRPr/>
                    </a:p>
                  </a:txBody>
                  <a:tcPr marT="45725" marB="45725" marR="91450" marL="91450"/>
                </a:tc>
                <a:tc>
                  <a:txBody>
                    <a:bodyPr/>
                    <a:lstStyle/>
                    <a:p>
                      <a:pPr indent="0" lvl="0" marL="0" marR="0" rtl="0" algn="l">
                        <a:spcBef>
                          <a:spcPts val="0"/>
                        </a:spcBef>
                        <a:spcAft>
                          <a:spcPts val="0"/>
                        </a:spcAft>
                        <a:buNone/>
                      </a:pPr>
                      <a:r>
                        <a:rPr lang="en-US" sz="1200">
                          <a:latin typeface="Times New Roman"/>
                          <a:ea typeface="Times New Roman"/>
                          <a:cs typeface="Times New Roman"/>
                          <a:sym typeface="Times New Roman"/>
                        </a:rPr>
                        <a:t>2.55</a:t>
                      </a:r>
                      <a:endParaRPr/>
                    </a:p>
                  </a:txBody>
                  <a:tcPr marT="45725" marB="45725" marR="91450" marL="91450"/>
                </a:tc>
              </a:tr>
              <a:tr h="424225">
                <a:tc>
                  <a:txBody>
                    <a:bodyPr/>
                    <a:lstStyle/>
                    <a:p>
                      <a:pPr indent="0" lvl="0" marL="0" marR="0" rtl="0" algn="l">
                        <a:spcBef>
                          <a:spcPts val="0"/>
                        </a:spcBef>
                        <a:spcAft>
                          <a:spcPts val="0"/>
                        </a:spcAft>
                        <a:buNone/>
                      </a:pPr>
                      <a:r>
                        <a:rPr lang="en-US" sz="1200">
                          <a:latin typeface="Times New Roman"/>
                          <a:ea typeface="Times New Roman"/>
                          <a:cs typeface="Times New Roman"/>
                          <a:sym typeface="Times New Roman"/>
                        </a:rPr>
                        <a:t>1600</a:t>
                      </a:r>
                      <a:endParaRPr/>
                    </a:p>
                  </a:txBody>
                  <a:tcPr marT="45725" marB="45725" marR="91450" marL="91450"/>
                </a:tc>
                <a:tc>
                  <a:txBody>
                    <a:bodyPr/>
                    <a:lstStyle/>
                    <a:p>
                      <a:pPr indent="0" lvl="0" marL="0" marR="0" rtl="0" algn="l">
                        <a:spcBef>
                          <a:spcPts val="0"/>
                        </a:spcBef>
                        <a:spcAft>
                          <a:spcPts val="0"/>
                        </a:spcAft>
                        <a:buNone/>
                      </a:pPr>
                      <a:r>
                        <a:rPr lang="en-US" sz="1200">
                          <a:latin typeface="Times New Roman"/>
                          <a:ea typeface="Times New Roman"/>
                          <a:cs typeface="Times New Roman"/>
                          <a:sym typeface="Times New Roman"/>
                        </a:rPr>
                        <a:t>2.54</a:t>
                      </a:r>
                      <a:endParaRPr/>
                    </a:p>
                  </a:txBody>
                  <a:tcPr marT="45725" marB="45725" marR="91450" marL="91450"/>
                </a:tc>
                <a:tc>
                  <a:txBody>
                    <a:bodyPr/>
                    <a:lstStyle/>
                    <a:p>
                      <a:pPr indent="0" lvl="0" marL="0" marR="0" rtl="0" algn="l">
                        <a:spcBef>
                          <a:spcPts val="0"/>
                        </a:spcBef>
                        <a:spcAft>
                          <a:spcPts val="0"/>
                        </a:spcAft>
                        <a:buNone/>
                      </a:pPr>
                      <a:r>
                        <a:rPr lang="en-US" sz="1200">
                          <a:latin typeface="Times New Roman"/>
                          <a:ea typeface="Times New Roman"/>
                          <a:cs typeface="Times New Roman"/>
                          <a:sym typeface="Times New Roman"/>
                        </a:rPr>
                        <a:t>2.58</a:t>
                      </a:r>
                      <a:endParaRPr/>
                    </a:p>
                  </a:txBody>
                  <a:tcPr marT="45725" marB="45725" marR="91450" marL="91450"/>
                </a:tc>
                <a:tc>
                  <a:txBody>
                    <a:bodyPr/>
                    <a:lstStyle/>
                    <a:p>
                      <a:pPr indent="0" lvl="0" marL="0" marR="0" rtl="0" algn="l">
                        <a:spcBef>
                          <a:spcPts val="0"/>
                        </a:spcBef>
                        <a:spcAft>
                          <a:spcPts val="0"/>
                        </a:spcAft>
                        <a:buNone/>
                      </a:pPr>
                      <a:r>
                        <a:rPr lang="en-US" sz="1200">
                          <a:latin typeface="Times New Roman"/>
                          <a:ea typeface="Times New Roman"/>
                          <a:cs typeface="Times New Roman"/>
                          <a:sym typeface="Times New Roman"/>
                        </a:rPr>
                        <a:t>2.51</a:t>
                      </a:r>
                      <a:endParaRPr/>
                    </a:p>
                  </a:txBody>
                  <a:tcPr marT="45725" marB="45725" marR="91450" marL="91450"/>
                </a:tc>
                <a:tc>
                  <a:txBody>
                    <a:bodyPr/>
                    <a:lstStyle/>
                    <a:p>
                      <a:pPr indent="0" lvl="0" marL="0" marR="0" rtl="0" algn="l">
                        <a:spcBef>
                          <a:spcPts val="0"/>
                        </a:spcBef>
                        <a:spcAft>
                          <a:spcPts val="0"/>
                        </a:spcAft>
                        <a:buNone/>
                      </a:pPr>
                      <a:r>
                        <a:rPr lang="en-US" sz="1200">
                          <a:latin typeface="Times New Roman"/>
                          <a:ea typeface="Times New Roman"/>
                          <a:cs typeface="Times New Roman"/>
                          <a:sym typeface="Times New Roman"/>
                        </a:rPr>
                        <a:t>2.50</a:t>
                      </a:r>
                      <a:endParaRPr/>
                    </a:p>
                  </a:txBody>
                  <a:tcPr marT="45725" marB="45725" marR="91450" marL="91450"/>
                </a:tc>
                <a:tc>
                  <a:txBody>
                    <a:bodyPr/>
                    <a:lstStyle/>
                    <a:p>
                      <a:pPr indent="0" lvl="0" marL="0" marR="0" rtl="0" algn="l">
                        <a:spcBef>
                          <a:spcPts val="0"/>
                        </a:spcBef>
                        <a:spcAft>
                          <a:spcPts val="0"/>
                        </a:spcAft>
                        <a:buNone/>
                      </a:pPr>
                      <a:r>
                        <a:rPr lang="en-US" sz="1200">
                          <a:latin typeface="Times New Roman"/>
                          <a:ea typeface="Times New Roman"/>
                          <a:cs typeface="Times New Roman"/>
                          <a:sym typeface="Times New Roman"/>
                        </a:rPr>
                        <a:t>2.52</a:t>
                      </a:r>
                      <a:endParaRPr/>
                    </a:p>
                  </a:txBody>
                  <a:tcPr marT="45725" marB="45725" marR="91450" marL="91450"/>
                </a:tc>
              </a:tr>
            </a:tbl>
          </a:graphicData>
        </a:graphic>
      </p:graphicFrame>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6" name="Shape 726"/>
        <p:cNvGrpSpPr/>
        <p:nvPr/>
      </p:nvGrpSpPr>
      <p:grpSpPr>
        <a:xfrm>
          <a:off x="0" y="0"/>
          <a:ext cx="0" cy="0"/>
          <a:chOff x="0" y="0"/>
          <a:chExt cx="0" cy="0"/>
        </a:xfrm>
      </p:grpSpPr>
      <p:sp>
        <p:nvSpPr>
          <p:cNvPr id="727" name="Google Shape;727;p8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728" name="Google Shape;728;p83"/>
          <p:cNvSpPr txBox="1"/>
          <p:nvPr>
            <p:ph idx="1" type="body"/>
          </p:nvPr>
        </p:nvSpPr>
        <p:spPr>
          <a:xfrm>
            <a:off x="228600" y="1600200"/>
            <a:ext cx="86868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None/>
            </a:pPr>
            <a:r>
              <a:rPr lang="en-US"/>
              <a:t>Q. 1. Construct a histogram for the study and interpret the results. If the customer specification is 2.52cm plus or minus 0.03, how many observations are outside the specifications.</a:t>
            </a:r>
            <a:endParaRPr/>
          </a:p>
          <a:p>
            <a:pPr indent="-342900" lvl="0" marL="342900" rtl="0" algn="l">
              <a:spcBef>
                <a:spcPts val="640"/>
              </a:spcBef>
              <a:spcAft>
                <a:spcPts val="0"/>
              </a:spcAft>
              <a:buClr>
                <a:schemeClr val="dk1"/>
              </a:buClr>
              <a:buSzPts val="3200"/>
              <a:buNone/>
            </a:pPr>
            <a:r>
              <a:rPr lang="en-US"/>
              <a:t>Q2. Construct the cumulative distributive curves and give your comment.</a:t>
            </a:r>
            <a:endParaRPr/>
          </a:p>
          <a:p>
            <a:pPr indent="-342900" lvl="0" marL="342900" rtl="0" algn="l">
              <a:spcBef>
                <a:spcPts val="640"/>
              </a:spcBef>
              <a:spcAft>
                <a:spcPts val="0"/>
              </a:spcAft>
              <a:buClr>
                <a:schemeClr val="dk1"/>
              </a:buClr>
              <a:buSzPts val="3200"/>
              <a:buNone/>
            </a:pPr>
            <a:r>
              <a:t/>
            </a:r>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2" name="Shape 732"/>
        <p:cNvGrpSpPr/>
        <p:nvPr/>
      </p:nvGrpSpPr>
      <p:grpSpPr>
        <a:xfrm>
          <a:off x="0" y="0"/>
          <a:ext cx="0" cy="0"/>
          <a:chOff x="0" y="0"/>
          <a:chExt cx="0" cy="0"/>
        </a:xfrm>
      </p:grpSpPr>
      <p:sp>
        <p:nvSpPr>
          <p:cNvPr id="733" name="Google Shape;733;p84"/>
          <p:cNvSpPr txBox="1"/>
          <p:nvPr>
            <p:ph type="title"/>
          </p:nvPr>
        </p:nvSpPr>
        <p:spPr>
          <a:xfrm>
            <a:off x="304800" y="152400"/>
            <a:ext cx="8610600" cy="3048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Times New Roman"/>
              <a:buNone/>
            </a:pPr>
            <a:r>
              <a:rPr lang="en-US" sz="2700">
                <a:latin typeface="Times New Roman"/>
                <a:ea typeface="Times New Roman"/>
                <a:cs typeface="Times New Roman"/>
                <a:sym typeface="Times New Roman"/>
              </a:rPr>
              <a:t>Case Study :3: Electricity Charges</a:t>
            </a:r>
            <a:endParaRPr/>
          </a:p>
        </p:txBody>
      </p:sp>
      <p:sp>
        <p:nvSpPr>
          <p:cNvPr id="734" name="Google Shape;734;p84"/>
          <p:cNvSpPr txBox="1"/>
          <p:nvPr>
            <p:ph idx="1" type="body"/>
          </p:nvPr>
        </p:nvSpPr>
        <p:spPr>
          <a:xfrm>
            <a:off x="457200" y="762000"/>
            <a:ext cx="8229600" cy="53641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1600"/>
              <a:buChar char="•"/>
            </a:pPr>
            <a:r>
              <a:rPr lang="en-US" sz="1600">
                <a:latin typeface="Times New Roman"/>
                <a:ea typeface="Times New Roman"/>
                <a:cs typeface="Times New Roman"/>
                <a:sym typeface="Times New Roman"/>
              </a:rPr>
              <a:t>The Following data are obtained from a random sample of 50 households with regard to electricity charges in Rs for the month of April 2001. these households belongs to the middle class income category</a:t>
            </a:r>
            <a:endParaRPr/>
          </a:p>
          <a:p>
            <a:pPr indent="-342900" lvl="0" marL="342900" rtl="0" algn="l">
              <a:spcBef>
                <a:spcPts val="320"/>
              </a:spcBef>
              <a:spcAft>
                <a:spcPts val="0"/>
              </a:spcAft>
              <a:buClr>
                <a:schemeClr val="dk1"/>
              </a:buClr>
              <a:buSzPts val="1600"/>
              <a:buNone/>
            </a:pPr>
            <a:r>
              <a:rPr lang="en-US" sz="1600">
                <a:latin typeface="Times New Roman"/>
                <a:ea typeface="Times New Roman"/>
                <a:cs typeface="Times New Roman"/>
                <a:sym typeface="Times New Roman"/>
              </a:rPr>
              <a:t> </a:t>
            </a:r>
            <a:endParaRPr/>
          </a:p>
        </p:txBody>
      </p:sp>
      <p:graphicFrame>
        <p:nvGraphicFramePr>
          <p:cNvPr id="735" name="Google Shape;735;p84"/>
          <p:cNvGraphicFramePr/>
          <p:nvPr/>
        </p:nvGraphicFramePr>
        <p:xfrm>
          <a:off x="838200" y="1676400"/>
          <a:ext cx="3000000" cy="3000000"/>
        </p:xfrm>
        <a:graphic>
          <a:graphicData uri="http://schemas.openxmlformats.org/drawingml/2006/table">
            <a:tbl>
              <a:tblPr bandRow="1" firstRow="1">
                <a:noFill/>
                <a:tableStyleId>{AC2E960A-9AD3-4963-B363-FDF9946046D3}</a:tableStyleId>
              </a:tblPr>
              <a:tblGrid>
                <a:gridCol w="1270000"/>
                <a:gridCol w="1270000"/>
                <a:gridCol w="1270000"/>
                <a:gridCol w="1270000"/>
                <a:gridCol w="1270000"/>
                <a:gridCol w="1270000"/>
              </a:tblGrid>
              <a:tr h="370850">
                <a:tc>
                  <a:txBody>
                    <a:bodyPr/>
                    <a:lstStyle/>
                    <a:p>
                      <a:pPr indent="0" lvl="0" marL="0" marR="0" rtl="0" algn="l">
                        <a:spcBef>
                          <a:spcPts val="0"/>
                        </a:spcBef>
                        <a:spcAft>
                          <a:spcPts val="0"/>
                        </a:spcAft>
                        <a:buNone/>
                      </a:pPr>
                      <a:r>
                        <a:rPr lang="en-US" sz="1800"/>
                        <a:t>96</a:t>
                      </a:r>
                      <a:endParaRPr/>
                    </a:p>
                  </a:txBody>
                  <a:tcPr marT="45725" marB="45725" marR="91450" marL="91450"/>
                </a:tc>
                <a:tc>
                  <a:txBody>
                    <a:bodyPr/>
                    <a:lstStyle/>
                    <a:p>
                      <a:pPr indent="0" lvl="0" marL="0" marR="0" rtl="0" algn="l">
                        <a:spcBef>
                          <a:spcPts val="0"/>
                        </a:spcBef>
                        <a:spcAft>
                          <a:spcPts val="0"/>
                        </a:spcAft>
                        <a:buNone/>
                      </a:pPr>
                      <a:r>
                        <a:rPr lang="en-US" sz="1800"/>
                        <a:t>86</a:t>
                      </a:r>
                      <a:endParaRPr/>
                    </a:p>
                  </a:txBody>
                  <a:tcPr marT="45725" marB="45725" marR="91450" marL="91450"/>
                </a:tc>
                <a:tc>
                  <a:txBody>
                    <a:bodyPr/>
                    <a:lstStyle/>
                    <a:p>
                      <a:pPr indent="0" lvl="0" marL="0" marR="0" rtl="0" algn="l">
                        <a:spcBef>
                          <a:spcPts val="0"/>
                        </a:spcBef>
                        <a:spcAft>
                          <a:spcPts val="0"/>
                        </a:spcAft>
                        <a:buNone/>
                      </a:pPr>
                      <a:r>
                        <a:rPr lang="en-US" sz="1800"/>
                        <a:t>167</a:t>
                      </a:r>
                      <a:endParaRPr/>
                    </a:p>
                  </a:txBody>
                  <a:tcPr marT="45725" marB="45725" marR="91450" marL="91450"/>
                </a:tc>
                <a:tc>
                  <a:txBody>
                    <a:bodyPr/>
                    <a:lstStyle/>
                    <a:p>
                      <a:pPr indent="0" lvl="0" marL="0" marR="0" rtl="0" algn="l">
                        <a:spcBef>
                          <a:spcPts val="0"/>
                        </a:spcBef>
                        <a:spcAft>
                          <a:spcPts val="0"/>
                        </a:spcAft>
                        <a:buNone/>
                      </a:pPr>
                      <a:r>
                        <a:rPr lang="en-US" sz="1800"/>
                        <a:t>149</a:t>
                      </a:r>
                      <a:endParaRPr/>
                    </a:p>
                  </a:txBody>
                  <a:tcPr marT="45725" marB="45725" marR="91450" marL="91450"/>
                </a:tc>
                <a:tc>
                  <a:txBody>
                    <a:bodyPr/>
                    <a:lstStyle/>
                    <a:p>
                      <a:pPr indent="0" lvl="0" marL="0" marR="0" rtl="0" algn="l">
                        <a:spcBef>
                          <a:spcPts val="0"/>
                        </a:spcBef>
                        <a:spcAft>
                          <a:spcPts val="0"/>
                        </a:spcAft>
                        <a:buNone/>
                      </a:pPr>
                      <a:r>
                        <a:rPr lang="en-US" sz="1800"/>
                        <a:t>104</a:t>
                      </a:r>
                      <a:endParaRPr/>
                    </a:p>
                  </a:txBody>
                  <a:tcPr marT="45725" marB="45725" marR="91450" marL="91450"/>
                </a:tc>
                <a:tc>
                  <a:txBody>
                    <a:bodyPr/>
                    <a:lstStyle/>
                    <a:p>
                      <a:pPr indent="0" lvl="0" marL="0" marR="0" rtl="0" algn="l">
                        <a:spcBef>
                          <a:spcPts val="0"/>
                        </a:spcBef>
                        <a:spcAft>
                          <a:spcPts val="0"/>
                        </a:spcAft>
                        <a:buNone/>
                      </a:pPr>
                      <a:r>
                        <a:rPr lang="en-US" sz="1800"/>
                        <a:t>93</a:t>
                      </a:r>
                      <a:endParaRPr/>
                    </a:p>
                  </a:txBody>
                  <a:tcPr marT="45725" marB="45725" marR="91450" marL="91450"/>
                </a:tc>
              </a:tr>
              <a:tr h="370850">
                <a:tc>
                  <a:txBody>
                    <a:bodyPr/>
                    <a:lstStyle/>
                    <a:p>
                      <a:pPr indent="0" lvl="0" marL="0" marR="0" rtl="0" algn="l">
                        <a:spcBef>
                          <a:spcPts val="0"/>
                        </a:spcBef>
                        <a:spcAft>
                          <a:spcPts val="0"/>
                        </a:spcAft>
                        <a:buNone/>
                      </a:pPr>
                      <a:r>
                        <a:rPr lang="en-US" sz="1800"/>
                        <a:t>171</a:t>
                      </a:r>
                      <a:endParaRPr/>
                    </a:p>
                  </a:txBody>
                  <a:tcPr marT="45725" marB="45725" marR="91450" marL="91450"/>
                </a:tc>
                <a:tc>
                  <a:txBody>
                    <a:bodyPr/>
                    <a:lstStyle/>
                    <a:p>
                      <a:pPr indent="0" lvl="0" marL="0" marR="0" rtl="0" algn="l">
                        <a:spcBef>
                          <a:spcPts val="0"/>
                        </a:spcBef>
                        <a:spcAft>
                          <a:spcPts val="0"/>
                        </a:spcAft>
                        <a:buNone/>
                      </a:pPr>
                      <a:r>
                        <a:rPr lang="en-US" sz="1800"/>
                        <a:t>161</a:t>
                      </a:r>
                      <a:endParaRPr/>
                    </a:p>
                  </a:txBody>
                  <a:tcPr marT="45725" marB="45725" marR="91450" marL="91450"/>
                </a:tc>
                <a:tc>
                  <a:txBody>
                    <a:bodyPr/>
                    <a:lstStyle/>
                    <a:p>
                      <a:pPr indent="0" lvl="0" marL="0" marR="0" rtl="0" algn="l">
                        <a:spcBef>
                          <a:spcPts val="0"/>
                        </a:spcBef>
                        <a:spcAft>
                          <a:spcPts val="0"/>
                        </a:spcAft>
                        <a:buNone/>
                      </a:pPr>
                      <a:r>
                        <a:rPr lang="en-US" sz="1800"/>
                        <a:t>195</a:t>
                      </a:r>
                      <a:endParaRPr/>
                    </a:p>
                  </a:txBody>
                  <a:tcPr marT="45725" marB="45725" marR="91450" marL="91450"/>
                </a:tc>
                <a:tc>
                  <a:txBody>
                    <a:bodyPr/>
                    <a:lstStyle/>
                    <a:p>
                      <a:pPr indent="0" lvl="0" marL="0" marR="0" rtl="0" algn="l">
                        <a:spcBef>
                          <a:spcPts val="0"/>
                        </a:spcBef>
                        <a:spcAft>
                          <a:spcPts val="0"/>
                        </a:spcAft>
                        <a:buNone/>
                      </a:pPr>
                      <a:r>
                        <a:rPr lang="en-US" sz="1800"/>
                        <a:t>157</a:t>
                      </a:r>
                      <a:endParaRPr/>
                    </a:p>
                  </a:txBody>
                  <a:tcPr marT="45725" marB="45725" marR="91450" marL="91450"/>
                </a:tc>
                <a:tc>
                  <a:txBody>
                    <a:bodyPr/>
                    <a:lstStyle/>
                    <a:p>
                      <a:pPr indent="0" lvl="0" marL="0" marR="0" rtl="0" algn="l">
                        <a:spcBef>
                          <a:spcPts val="0"/>
                        </a:spcBef>
                        <a:spcAft>
                          <a:spcPts val="0"/>
                        </a:spcAft>
                        <a:buNone/>
                      </a:pPr>
                      <a:r>
                        <a:rPr lang="en-US" sz="1800"/>
                        <a:t>172</a:t>
                      </a:r>
                      <a:endParaRPr/>
                    </a:p>
                  </a:txBody>
                  <a:tcPr marT="45725" marB="45725" marR="91450" marL="91450"/>
                </a:tc>
                <a:tc>
                  <a:txBody>
                    <a:bodyPr/>
                    <a:lstStyle/>
                    <a:p>
                      <a:pPr indent="0" lvl="0" marL="0" marR="0" rtl="0" algn="l">
                        <a:spcBef>
                          <a:spcPts val="0"/>
                        </a:spcBef>
                        <a:spcAft>
                          <a:spcPts val="0"/>
                        </a:spcAft>
                        <a:buNone/>
                      </a:pPr>
                      <a:r>
                        <a:rPr lang="en-US" sz="1800"/>
                        <a:t>104</a:t>
                      </a:r>
                      <a:endParaRPr/>
                    </a:p>
                  </a:txBody>
                  <a:tcPr marT="45725" marB="45725" marR="91450" marL="91450"/>
                </a:tc>
              </a:tr>
              <a:tr h="370850">
                <a:tc>
                  <a:txBody>
                    <a:bodyPr/>
                    <a:lstStyle/>
                    <a:p>
                      <a:pPr indent="0" lvl="0" marL="0" marR="0" rtl="0" algn="l">
                        <a:spcBef>
                          <a:spcPts val="0"/>
                        </a:spcBef>
                        <a:spcAft>
                          <a:spcPts val="0"/>
                        </a:spcAft>
                        <a:buNone/>
                      </a:pPr>
                      <a:r>
                        <a:rPr lang="en-US" sz="1800"/>
                        <a:t>202</a:t>
                      </a:r>
                      <a:endParaRPr/>
                    </a:p>
                  </a:txBody>
                  <a:tcPr marT="45725" marB="45725" marR="91450" marL="91450"/>
                </a:tc>
                <a:tc>
                  <a:txBody>
                    <a:bodyPr/>
                    <a:lstStyle/>
                    <a:p>
                      <a:pPr indent="0" lvl="0" marL="0" marR="0" rtl="0" algn="l">
                        <a:spcBef>
                          <a:spcPts val="0"/>
                        </a:spcBef>
                        <a:spcAft>
                          <a:spcPts val="0"/>
                        </a:spcAft>
                        <a:buNone/>
                      </a:pPr>
                      <a:r>
                        <a:rPr lang="en-US" sz="1800"/>
                        <a:t>192</a:t>
                      </a:r>
                      <a:endParaRPr/>
                    </a:p>
                  </a:txBody>
                  <a:tcPr marT="45725" marB="45725" marR="91450" marL="91450"/>
                </a:tc>
                <a:tc>
                  <a:txBody>
                    <a:bodyPr/>
                    <a:lstStyle/>
                    <a:p>
                      <a:pPr indent="0" lvl="0" marL="0" marR="0" rtl="0" algn="l">
                        <a:spcBef>
                          <a:spcPts val="0"/>
                        </a:spcBef>
                        <a:spcAft>
                          <a:spcPts val="0"/>
                        </a:spcAft>
                        <a:buNone/>
                      </a:pPr>
                      <a:r>
                        <a:rPr lang="en-US" sz="1800"/>
                        <a:t>100</a:t>
                      </a:r>
                      <a:endParaRPr/>
                    </a:p>
                  </a:txBody>
                  <a:tcPr marT="45725" marB="45725" marR="91450" marL="91450"/>
                </a:tc>
                <a:tc>
                  <a:txBody>
                    <a:bodyPr/>
                    <a:lstStyle/>
                    <a:p>
                      <a:pPr indent="0" lvl="0" marL="0" marR="0" rtl="0" algn="l">
                        <a:spcBef>
                          <a:spcPts val="0"/>
                        </a:spcBef>
                        <a:spcAft>
                          <a:spcPts val="0"/>
                        </a:spcAft>
                        <a:buNone/>
                      </a:pPr>
                      <a:r>
                        <a:rPr lang="en-US" sz="1800"/>
                        <a:t>214</a:t>
                      </a:r>
                      <a:endParaRPr/>
                    </a:p>
                  </a:txBody>
                  <a:tcPr marT="45725" marB="45725" marR="91450" marL="91450"/>
                </a:tc>
                <a:tc>
                  <a:txBody>
                    <a:bodyPr/>
                    <a:lstStyle/>
                    <a:p>
                      <a:pPr indent="0" lvl="0" marL="0" marR="0" rtl="0" algn="l">
                        <a:spcBef>
                          <a:spcPts val="0"/>
                        </a:spcBef>
                        <a:spcAft>
                          <a:spcPts val="0"/>
                        </a:spcAft>
                        <a:buNone/>
                      </a:pPr>
                      <a:r>
                        <a:rPr lang="en-US" sz="1800"/>
                        <a:t>159</a:t>
                      </a:r>
                      <a:endParaRPr/>
                    </a:p>
                  </a:txBody>
                  <a:tcPr marT="45725" marB="45725" marR="91450" marL="91450"/>
                </a:tc>
                <a:tc>
                  <a:txBody>
                    <a:bodyPr/>
                    <a:lstStyle/>
                    <a:p>
                      <a:pPr indent="0" lvl="0" marL="0" marR="0" rtl="0" algn="l">
                        <a:spcBef>
                          <a:spcPts val="0"/>
                        </a:spcBef>
                        <a:spcAft>
                          <a:spcPts val="0"/>
                        </a:spcAft>
                        <a:buNone/>
                      </a:pPr>
                      <a:r>
                        <a:rPr lang="en-US" sz="1800"/>
                        <a:t>168</a:t>
                      </a:r>
                      <a:endParaRPr/>
                    </a:p>
                  </a:txBody>
                  <a:tcPr marT="45725" marB="45725" marR="91450" marL="91450"/>
                </a:tc>
              </a:tr>
              <a:tr h="370850">
                <a:tc>
                  <a:txBody>
                    <a:bodyPr/>
                    <a:lstStyle/>
                    <a:p>
                      <a:pPr indent="0" lvl="0" marL="0" marR="0" rtl="0" algn="l">
                        <a:spcBef>
                          <a:spcPts val="0"/>
                        </a:spcBef>
                        <a:spcAft>
                          <a:spcPts val="0"/>
                        </a:spcAft>
                        <a:buNone/>
                      </a:pPr>
                      <a:r>
                        <a:rPr lang="en-US" sz="1800"/>
                        <a:t>178</a:t>
                      </a:r>
                      <a:endParaRPr/>
                    </a:p>
                  </a:txBody>
                  <a:tcPr marT="45725" marB="45725" marR="91450" marL="91450"/>
                </a:tc>
                <a:tc>
                  <a:txBody>
                    <a:bodyPr/>
                    <a:lstStyle/>
                    <a:p>
                      <a:pPr indent="0" lvl="0" marL="0" marR="0" rtl="0" algn="l">
                        <a:spcBef>
                          <a:spcPts val="0"/>
                        </a:spcBef>
                        <a:spcAft>
                          <a:spcPts val="0"/>
                        </a:spcAft>
                        <a:buNone/>
                      </a:pPr>
                      <a:r>
                        <a:rPr lang="en-US" sz="1800"/>
                        <a:t>168</a:t>
                      </a:r>
                      <a:endParaRPr/>
                    </a:p>
                  </a:txBody>
                  <a:tcPr marT="45725" marB="45725" marR="91450" marL="91450"/>
                </a:tc>
                <a:tc>
                  <a:txBody>
                    <a:bodyPr/>
                    <a:lstStyle/>
                    <a:p>
                      <a:pPr indent="0" lvl="0" marL="0" marR="0" rtl="0" algn="l">
                        <a:spcBef>
                          <a:spcPts val="0"/>
                        </a:spcBef>
                        <a:spcAft>
                          <a:spcPts val="0"/>
                        </a:spcAft>
                        <a:buNone/>
                      </a:pPr>
                      <a:r>
                        <a:rPr lang="en-US" sz="1800"/>
                        <a:t>126</a:t>
                      </a:r>
                      <a:endParaRPr/>
                    </a:p>
                  </a:txBody>
                  <a:tcPr marT="45725" marB="45725" marR="91450" marL="91450"/>
                </a:tc>
                <a:tc>
                  <a:txBody>
                    <a:bodyPr/>
                    <a:lstStyle/>
                    <a:p>
                      <a:pPr indent="0" lvl="0" marL="0" marR="0" rtl="0" algn="l">
                        <a:spcBef>
                          <a:spcPts val="0"/>
                        </a:spcBef>
                        <a:spcAft>
                          <a:spcPts val="0"/>
                        </a:spcAft>
                        <a:buNone/>
                      </a:pPr>
                      <a:r>
                        <a:rPr lang="en-US" sz="1800"/>
                        <a:t>183</a:t>
                      </a:r>
                      <a:endParaRPr/>
                    </a:p>
                  </a:txBody>
                  <a:tcPr marT="45725" marB="45725" marR="91450" marL="91450"/>
                </a:tc>
                <a:tc>
                  <a:txBody>
                    <a:bodyPr/>
                    <a:lstStyle/>
                    <a:p>
                      <a:pPr indent="0" lvl="0" marL="0" marR="0" rtl="0" algn="l">
                        <a:spcBef>
                          <a:spcPts val="0"/>
                        </a:spcBef>
                        <a:spcAft>
                          <a:spcPts val="0"/>
                        </a:spcAft>
                        <a:buNone/>
                      </a:pPr>
                      <a:r>
                        <a:rPr lang="en-US" sz="1800"/>
                        <a:t>163</a:t>
                      </a:r>
                      <a:endParaRPr/>
                    </a:p>
                  </a:txBody>
                  <a:tcPr marT="45725" marB="45725" marR="91450" marL="91450"/>
                </a:tc>
                <a:tc>
                  <a:txBody>
                    <a:bodyPr/>
                    <a:lstStyle/>
                    <a:p>
                      <a:pPr indent="0" lvl="0" marL="0" marR="0" rtl="0" algn="l">
                        <a:spcBef>
                          <a:spcPts val="0"/>
                        </a:spcBef>
                        <a:spcAft>
                          <a:spcPts val="0"/>
                        </a:spcAft>
                        <a:buNone/>
                      </a:pPr>
                      <a:r>
                        <a:rPr lang="en-US" sz="1800"/>
                        <a:t>136</a:t>
                      </a:r>
                      <a:endParaRPr/>
                    </a:p>
                  </a:txBody>
                  <a:tcPr marT="45725" marB="45725" marR="91450" marL="91450"/>
                </a:tc>
              </a:tr>
              <a:tr h="370850">
                <a:tc>
                  <a:txBody>
                    <a:bodyPr/>
                    <a:lstStyle/>
                    <a:p>
                      <a:pPr indent="0" lvl="0" marL="0" marR="0" rtl="0" algn="l">
                        <a:spcBef>
                          <a:spcPts val="0"/>
                        </a:spcBef>
                        <a:spcAft>
                          <a:spcPts val="0"/>
                        </a:spcAft>
                        <a:buNone/>
                      </a:pPr>
                      <a:r>
                        <a:rPr lang="en-US" sz="1800"/>
                        <a:t>147</a:t>
                      </a:r>
                      <a:endParaRPr/>
                    </a:p>
                  </a:txBody>
                  <a:tcPr marT="45725" marB="45725" marR="91450" marL="91450"/>
                </a:tc>
                <a:tc>
                  <a:txBody>
                    <a:bodyPr/>
                    <a:lstStyle/>
                    <a:p>
                      <a:pPr indent="0" lvl="0" marL="0" marR="0" rtl="0" algn="l">
                        <a:spcBef>
                          <a:spcPts val="0"/>
                        </a:spcBef>
                        <a:spcAft>
                          <a:spcPts val="0"/>
                        </a:spcAft>
                        <a:buNone/>
                      </a:pPr>
                      <a:r>
                        <a:rPr lang="en-US" sz="1800"/>
                        <a:t>137</a:t>
                      </a:r>
                      <a:endParaRPr/>
                    </a:p>
                  </a:txBody>
                  <a:tcPr marT="45725" marB="45725" marR="91450" marL="91450"/>
                </a:tc>
                <a:tc>
                  <a:txBody>
                    <a:bodyPr/>
                    <a:lstStyle/>
                    <a:p>
                      <a:pPr indent="0" lvl="0" marL="0" marR="0" rtl="0" algn="l">
                        <a:spcBef>
                          <a:spcPts val="0"/>
                        </a:spcBef>
                        <a:spcAft>
                          <a:spcPts val="0"/>
                        </a:spcAft>
                        <a:buNone/>
                      </a:pPr>
                      <a:r>
                        <a:rPr lang="en-US" sz="1800"/>
                        <a:t>182</a:t>
                      </a:r>
                      <a:endParaRPr/>
                    </a:p>
                  </a:txBody>
                  <a:tcPr marT="45725" marB="45725" marR="91450" marL="91450"/>
                </a:tc>
                <a:tc>
                  <a:txBody>
                    <a:bodyPr/>
                    <a:lstStyle/>
                    <a:p>
                      <a:pPr indent="0" lvl="0" marL="0" marR="0" rtl="0" algn="l">
                        <a:spcBef>
                          <a:spcPts val="0"/>
                        </a:spcBef>
                        <a:spcAft>
                          <a:spcPts val="0"/>
                        </a:spcAft>
                        <a:buNone/>
                      </a:pPr>
                      <a:r>
                        <a:rPr lang="en-US" sz="1800"/>
                        <a:t>131</a:t>
                      </a:r>
                      <a:endParaRPr/>
                    </a:p>
                  </a:txBody>
                  <a:tcPr marT="45725" marB="45725" marR="91450" marL="91450"/>
                </a:tc>
                <a:tc>
                  <a:txBody>
                    <a:bodyPr/>
                    <a:lstStyle/>
                    <a:p>
                      <a:pPr indent="0" lvl="0" marL="0" marR="0" rtl="0" algn="l">
                        <a:spcBef>
                          <a:spcPts val="0"/>
                        </a:spcBef>
                        <a:spcAft>
                          <a:spcPts val="0"/>
                        </a:spcAft>
                        <a:buNone/>
                      </a:pPr>
                      <a:r>
                        <a:rPr lang="en-US" sz="1800"/>
                        <a:t>139</a:t>
                      </a:r>
                      <a:endParaRPr/>
                    </a:p>
                  </a:txBody>
                  <a:tcPr marT="45725" marB="45725" marR="91450" marL="91450"/>
                </a:tc>
                <a:tc>
                  <a:txBody>
                    <a:bodyPr/>
                    <a:lstStyle/>
                    <a:p>
                      <a:pPr indent="0" lvl="0" marL="0" marR="0" rtl="0" algn="l">
                        <a:spcBef>
                          <a:spcPts val="0"/>
                        </a:spcBef>
                        <a:spcAft>
                          <a:spcPts val="0"/>
                        </a:spcAft>
                        <a:buNone/>
                      </a:pPr>
                      <a:r>
                        <a:rPr lang="en-US" sz="1800"/>
                        <a:t>99</a:t>
                      </a:r>
                      <a:endParaRPr/>
                    </a:p>
                  </a:txBody>
                  <a:tcPr marT="45725" marB="45725" marR="91450" marL="91450"/>
                </a:tc>
              </a:tr>
              <a:tr h="370850">
                <a:tc>
                  <a:txBody>
                    <a:bodyPr/>
                    <a:lstStyle/>
                    <a:p>
                      <a:pPr indent="0" lvl="0" marL="0" marR="0" rtl="0" algn="l">
                        <a:spcBef>
                          <a:spcPts val="0"/>
                        </a:spcBef>
                        <a:spcAft>
                          <a:spcPts val="0"/>
                        </a:spcAft>
                        <a:buNone/>
                      </a:pPr>
                      <a:r>
                        <a:rPr lang="en-US" sz="1800"/>
                        <a:t>102</a:t>
                      </a:r>
                      <a:endParaRPr/>
                    </a:p>
                  </a:txBody>
                  <a:tcPr marT="45725" marB="45725" marR="91450" marL="91450"/>
                </a:tc>
                <a:tc>
                  <a:txBody>
                    <a:bodyPr/>
                    <a:lstStyle/>
                    <a:p>
                      <a:pPr indent="0" lvl="0" marL="0" marR="0" rtl="0" algn="l">
                        <a:spcBef>
                          <a:spcPts val="0"/>
                        </a:spcBef>
                        <a:spcAft>
                          <a:spcPts val="0"/>
                        </a:spcAft>
                        <a:buNone/>
                      </a:pPr>
                      <a:r>
                        <a:rPr lang="en-US" sz="1800"/>
                        <a:t>92</a:t>
                      </a:r>
                      <a:endParaRPr/>
                    </a:p>
                  </a:txBody>
                  <a:tcPr marT="45725" marB="45725" marR="91450" marL="91450"/>
                </a:tc>
                <a:tc>
                  <a:txBody>
                    <a:bodyPr/>
                    <a:lstStyle/>
                    <a:p>
                      <a:pPr indent="0" lvl="0" marL="0" marR="0" rtl="0" algn="l">
                        <a:spcBef>
                          <a:spcPts val="0"/>
                        </a:spcBef>
                        <a:spcAft>
                          <a:spcPts val="0"/>
                        </a:spcAft>
                        <a:buNone/>
                      </a:pPr>
                      <a:r>
                        <a:rPr lang="en-US" sz="1800"/>
                        <a:t>121</a:t>
                      </a:r>
                      <a:endParaRPr/>
                    </a:p>
                  </a:txBody>
                  <a:tcPr marT="45725" marB="45725" marR="91450" marL="91450"/>
                </a:tc>
                <a:tc>
                  <a:txBody>
                    <a:bodyPr/>
                    <a:lstStyle/>
                    <a:p>
                      <a:pPr indent="0" lvl="0" marL="0" marR="0" rtl="0" algn="l">
                        <a:spcBef>
                          <a:spcPts val="0"/>
                        </a:spcBef>
                        <a:spcAft>
                          <a:spcPts val="0"/>
                        </a:spcAft>
                        <a:buNone/>
                      </a:pPr>
                      <a:r>
                        <a:rPr lang="en-US" sz="1800"/>
                        <a:t>136</a:t>
                      </a:r>
                      <a:endParaRPr/>
                    </a:p>
                  </a:txBody>
                  <a:tcPr marT="45725" marB="45725" marR="91450" marL="91450"/>
                </a:tc>
                <a:tc>
                  <a:txBody>
                    <a:bodyPr/>
                    <a:lstStyle/>
                    <a:p>
                      <a:pPr indent="0" lvl="0" marL="0" marR="0" rtl="0" algn="l">
                        <a:spcBef>
                          <a:spcPts val="0"/>
                        </a:spcBef>
                        <a:spcAft>
                          <a:spcPts val="0"/>
                        </a:spcAft>
                        <a:buNone/>
                      </a:pPr>
                      <a:r>
                        <a:rPr lang="en-US" sz="1800"/>
                        <a:t>152</a:t>
                      </a:r>
                      <a:endParaRPr/>
                    </a:p>
                  </a:txBody>
                  <a:tcPr marT="45725" marB="45725" marR="91450" marL="91450"/>
                </a:tc>
                <a:tc>
                  <a:txBody>
                    <a:bodyPr/>
                    <a:lstStyle/>
                    <a:p>
                      <a:pPr indent="0" lvl="0" marL="0" marR="0" rtl="0" algn="l">
                        <a:spcBef>
                          <a:spcPts val="0"/>
                        </a:spcBef>
                        <a:spcAft>
                          <a:spcPts val="0"/>
                        </a:spcAft>
                        <a:buNone/>
                      </a:pPr>
                      <a:r>
                        <a:rPr lang="en-US" sz="1800"/>
                        <a:t>120</a:t>
                      </a:r>
                      <a:endParaRPr/>
                    </a:p>
                  </a:txBody>
                  <a:tcPr marT="45725" marB="45725" marR="91450" marL="91450"/>
                </a:tc>
              </a:tr>
              <a:tr h="370850">
                <a:tc>
                  <a:txBody>
                    <a:bodyPr/>
                    <a:lstStyle/>
                    <a:p>
                      <a:pPr indent="0" lvl="0" marL="0" marR="0" rtl="0" algn="l">
                        <a:spcBef>
                          <a:spcPts val="0"/>
                        </a:spcBef>
                        <a:spcAft>
                          <a:spcPts val="0"/>
                        </a:spcAft>
                        <a:buNone/>
                      </a:pPr>
                      <a:r>
                        <a:rPr lang="en-US" sz="1800"/>
                        <a:t>153</a:t>
                      </a:r>
                      <a:endParaRPr/>
                    </a:p>
                  </a:txBody>
                  <a:tcPr marT="45725" marB="45725" marR="91450" marL="91450"/>
                </a:tc>
                <a:tc>
                  <a:txBody>
                    <a:bodyPr/>
                    <a:lstStyle/>
                    <a:p>
                      <a:pPr indent="0" lvl="0" marL="0" marR="0" rtl="0" algn="l">
                        <a:spcBef>
                          <a:spcPts val="0"/>
                        </a:spcBef>
                        <a:spcAft>
                          <a:spcPts val="0"/>
                        </a:spcAft>
                        <a:buNone/>
                      </a:pPr>
                      <a:r>
                        <a:rPr lang="en-US" sz="1800"/>
                        <a:t>143</a:t>
                      </a:r>
                      <a:endParaRPr/>
                    </a:p>
                  </a:txBody>
                  <a:tcPr marT="45725" marB="45725" marR="91450" marL="91450"/>
                </a:tc>
                <a:tc>
                  <a:txBody>
                    <a:bodyPr/>
                    <a:lstStyle/>
                    <a:p>
                      <a:pPr indent="0" lvl="0" marL="0" marR="0" rtl="0" algn="l">
                        <a:spcBef>
                          <a:spcPts val="0"/>
                        </a:spcBef>
                        <a:spcAft>
                          <a:spcPts val="0"/>
                        </a:spcAft>
                        <a:buNone/>
                      </a:pPr>
                      <a:r>
                        <a:rPr lang="en-US" sz="1800"/>
                        <a:t>158</a:t>
                      </a:r>
                      <a:endParaRPr/>
                    </a:p>
                  </a:txBody>
                  <a:tcPr marT="45725" marB="45725" marR="91450" marL="91450"/>
                </a:tc>
                <a:tc>
                  <a:txBody>
                    <a:bodyPr/>
                    <a:lstStyle/>
                    <a:p>
                      <a:pPr indent="0" lvl="0" marL="0" marR="0" rtl="0" algn="l">
                        <a:spcBef>
                          <a:spcPts val="0"/>
                        </a:spcBef>
                        <a:spcAft>
                          <a:spcPts val="0"/>
                        </a:spcAft>
                        <a:buNone/>
                      </a:pPr>
                      <a:r>
                        <a:rPr lang="en-US" sz="1800"/>
                        <a:t>152</a:t>
                      </a:r>
                      <a:endParaRPr/>
                    </a:p>
                  </a:txBody>
                  <a:tcPr marT="45725" marB="45725" marR="91450" marL="91450"/>
                </a:tc>
                <a:tc>
                  <a:txBody>
                    <a:bodyPr/>
                    <a:lstStyle/>
                    <a:p>
                      <a:pPr indent="0" lvl="0" marL="0" marR="0" rtl="0" algn="l">
                        <a:spcBef>
                          <a:spcPts val="0"/>
                        </a:spcBef>
                        <a:spcAft>
                          <a:spcPts val="0"/>
                        </a:spcAft>
                        <a:buNone/>
                      </a:pPr>
                      <a:r>
                        <a:rPr lang="en-US" sz="1800"/>
                        <a:t>196</a:t>
                      </a:r>
                      <a:endParaRPr/>
                    </a:p>
                  </a:txBody>
                  <a:tcPr marT="45725" marB="45725" marR="91450" marL="91450"/>
                </a:tc>
                <a:tc>
                  <a:txBody>
                    <a:bodyPr/>
                    <a:lstStyle/>
                    <a:p>
                      <a:pPr indent="0" lvl="0" marL="0" marR="0" rtl="0" algn="l">
                        <a:spcBef>
                          <a:spcPts val="0"/>
                        </a:spcBef>
                        <a:spcAft>
                          <a:spcPts val="0"/>
                        </a:spcAft>
                        <a:buNone/>
                      </a:pPr>
                      <a:r>
                        <a:rPr lang="en-US" sz="1800"/>
                        <a:t>176</a:t>
                      </a:r>
                      <a:endParaRPr/>
                    </a:p>
                  </a:txBody>
                  <a:tcPr marT="45725" marB="45725" marR="91450" marL="91450"/>
                </a:tc>
              </a:tr>
              <a:tr h="370850">
                <a:tc>
                  <a:txBody>
                    <a:bodyPr/>
                    <a:lstStyle/>
                    <a:p>
                      <a:pPr indent="0" lvl="0" marL="0" marR="0" rtl="0" algn="l">
                        <a:spcBef>
                          <a:spcPts val="0"/>
                        </a:spcBef>
                        <a:spcAft>
                          <a:spcPts val="0"/>
                        </a:spcAft>
                        <a:buNone/>
                      </a:pPr>
                      <a:r>
                        <a:rPr lang="en-US" sz="1800"/>
                        <a:t>197</a:t>
                      </a:r>
                      <a:endParaRPr/>
                    </a:p>
                  </a:txBody>
                  <a:tcPr marT="45725" marB="45725" marR="91450" marL="91450"/>
                </a:tc>
                <a:tc>
                  <a:txBody>
                    <a:bodyPr/>
                    <a:lstStyle/>
                    <a:p>
                      <a:pPr indent="0" lvl="0" marL="0" marR="0" rtl="0" algn="l">
                        <a:spcBef>
                          <a:spcPts val="0"/>
                        </a:spcBef>
                        <a:spcAft>
                          <a:spcPts val="0"/>
                        </a:spcAft>
                        <a:buNone/>
                      </a:pPr>
                      <a:r>
                        <a:rPr lang="en-US" sz="1800"/>
                        <a:t>187</a:t>
                      </a:r>
                      <a:endParaRPr/>
                    </a:p>
                  </a:txBody>
                  <a:tcPr marT="45725" marB="45725" marR="91450" marL="91450"/>
                </a:tc>
                <a:tc>
                  <a:txBody>
                    <a:bodyPr/>
                    <a:lstStyle/>
                    <a:p>
                      <a:pPr indent="0" lvl="0" marL="0" marR="0" rtl="0" algn="l">
                        <a:spcBef>
                          <a:spcPts val="0"/>
                        </a:spcBef>
                        <a:spcAft>
                          <a:spcPts val="0"/>
                        </a:spcAft>
                        <a:buNone/>
                      </a:pPr>
                      <a:r>
                        <a:rPr lang="en-US" sz="1800"/>
                        <a:t>223</a:t>
                      </a:r>
                      <a:endParaRPr/>
                    </a:p>
                  </a:txBody>
                  <a:tcPr marT="45725" marB="45725" marR="91450" marL="91450"/>
                </a:tc>
                <a:tc>
                  <a:txBody>
                    <a:bodyPr/>
                    <a:lstStyle/>
                    <a:p>
                      <a:pPr indent="0" lvl="0" marL="0" marR="0" rtl="0" algn="l">
                        <a:spcBef>
                          <a:spcPts val="0"/>
                        </a:spcBef>
                        <a:spcAft>
                          <a:spcPts val="0"/>
                        </a:spcAft>
                        <a:buNone/>
                      </a:pPr>
                      <a:r>
                        <a:rPr lang="en-US" sz="1800"/>
                        <a:t>176</a:t>
                      </a:r>
                      <a:endParaRPr/>
                    </a:p>
                  </a:txBody>
                  <a:tcPr marT="45725" marB="45725" marR="91450" marL="91450"/>
                </a:tc>
                <a:tc>
                  <a:txBody>
                    <a:bodyPr/>
                    <a:lstStyle/>
                    <a:p>
                      <a:pPr indent="0" lvl="0" marL="0" marR="0" rtl="0" algn="l">
                        <a:spcBef>
                          <a:spcPts val="0"/>
                        </a:spcBef>
                        <a:spcAft>
                          <a:spcPts val="0"/>
                        </a:spcAft>
                        <a:buNone/>
                      </a:pPr>
                      <a:r>
                        <a:rPr lang="en-US" sz="1800"/>
                        <a:t>175</a:t>
                      </a:r>
                      <a:endParaRPr/>
                    </a:p>
                  </a:txBody>
                  <a:tcPr marT="45725" marB="45725" marR="91450" marL="91450"/>
                </a:tc>
                <a:tc>
                  <a:txBody>
                    <a:bodyPr/>
                    <a:lstStyle/>
                    <a:p>
                      <a:pPr indent="0" lvl="0" marL="0" marR="0" rtl="0" algn="l">
                        <a:spcBef>
                          <a:spcPts val="0"/>
                        </a:spcBef>
                        <a:spcAft>
                          <a:spcPts val="0"/>
                        </a:spcAft>
                        <a:buNone/>
                      </a:pPr>
                      <a:r>
                        <a:rPr lang="en-US" sz="1800"/>
                        <a:t>122</a:t>
                      </a:r>
                      <a:endParaRPr/>
                    </a:p>
                  </a:txBody>
                  <a:tcPr marT="45725" marB="45725" marR="91450" marL="91450"/>
                </a:tc>
              </a:tr>
              <a:tr h="370850">
                <a:tc>
                  <a:txBody>
                    <a:bodyPr/>
                    <a:lstStyle/>
                    <a:p>
                      <a:pPr indent="0" lvl="0" marL="0" marR="0" rtl="0" algn="l">
                        <a:spcBef>
                          <a:spcPts val="0"/>
                        </a:spcBef>
                        <a:spcAft>
                          <a:spcPts val="0"/>
                        </a:spcAft>
                        <a:buNone/>
                      </a:pPr>
                      <a:r>
                        <a:rPr lang="en-US" sz="1800"/>
                        <a:t>127</a:t>
                      </a:r>
                      <a:endParaRPr/>
                    </a:p>
                  </a:txBody>
                  <a:tcPr marT="45725" marB="45725" marR="91450" marL="91450"/>
                </a:tc>
                <a:tc>
                  <a:txBody>
                    <a:bodyPr/>
                    <a:lstStyle/>
                    <a:p>
                      <a:pPr indent="0" lvl="0" marL="0" marR="0" rtl="0" algn="l">
                        <a:spcBef>
                          <a:spcPts val="0"/>
                        </a:spcBef>
                        <a:spcAft>
                          <a:spcPts val="0"/>
                        </a:spcAft>
                        <a:buNone/>
                      </a:pPr>
                      <a:r>
                        <a:rPr lang="en-US" sz="1800"/>
                        <a:t>117</a:t>
                      </a:r>
                      <a:endParaRPr/>
                    </a:p>
                  </a:txBody>
                  <a:tcPr marT="45725" marB="45725" marR="91450" marL="91450"/>
                </a:tc>
                <a:tc>
                  <a:txBody>
                    <a:bodyPr/>
                    <a:lstStyle/>
                    <a:p>
                      <a:pPr indent="0" lvl="0" marL="0" marR="0" rtl="0" algn="l">
                        <a:spcBef>
                          <a:spcPts val="0"/>
                        </a:spcBef>
                        <a:spcAft>
                          <a:spcPts val="0"/>
                        </a:spcAft>
                        <a:buNone/>
                      </a:pPr>
                      <a:r>
                        <a:rPr lang="en-US" sz="1800"/>
                        <a:t>140</a:t>
                      </a:r>
                      <a:endParaRPr/>
                    </a:p>
                  </a:txBody>
                  <a:tcPr marT="45725" marB="45725" marR="91450" marL="91450"/>
                </a:tc>
                <a:tc>
                  <a:txBody>
                    <a:bodyPr/>
                    <a:lstStyle/>
                    <a:p>
                      <a:pPr indent="0" lvl="0" marL="0" marR="0" rtl="0" algn="l">
                        <a:spcBef>
                          <a:spcPts val="0"/>
                        </a:spcBef>
                        <a:spcAft>
                          <a:spcPts val="0"/>
                        </a:spcAft>
                        <a:buNone/>
                      </a:pPr>
                      <a:r>
                        <a:rPr lang="en-US" sz="1800"/>
                        <a:t>117</a:t>
                      </a:r>
                      <a:endParaRPr/>
                    </a:p>
                  </a:txBody>
                  <a:tcPr marT="45725" marB="45725" marR="91450" marL="91450"/>
                </a:tc>
                <a:tc>
                  <a:txBody>
                    <a:bodyPr/>
                    <a:lstStyle/>
                    <a:p>
                      <a:pPr indent="0" lvl="0" marL="0" marR="0" rtl="0" algn="l">
                        <a:spcBef>
                          <a:spcPts val="0"/>
                        </a:spcBef>
                        <a:spcAft>
                          <a:spcPts val="0"/>
                        </a:spcAft>
                        <a:buNone/>
                      </a:pPr>
                      <a:r>
                        <a:rPr lang="en-US" sz="1800"/>
                        <a:t>148</a:t>
                      </a:r>
                      <a:endParaRPr/>
                    </a:p>
                  </a:txBody>
                  <a:tcPr marT="45725" marB="45725" marR="91450" marL="91450"/>
                </a:tc>
                <a:tc>
                  <a:txBody>
                    <a:bodyPr/>
                    <a:lstStyle/>
                    <a:p>
                      <a:pPr indent="0" lvl="0" marL="0" marR="0" rtl="0" algn="l">
                        <a:spcBef>
                          <a:spcPts val="0"/>
                        </a:spcBef>
                        <a:spcAft>
                          <a:spcPts val="0"/>
                        </a:spcAft>
                        <a:buNone/>
                      </a:pPr>
                      <a:r>
                        <a:rPr lang="en-US" sz="1800"/>
                        <a:t>114</a:t>
                      </a:r>
                      <a:endParaRPr/>
                    </a:p>
                  </a:txBody>
                  <a:tcPr marT="45725" marB="45725" marR="91450" marL="91450"/>
                </a:tc>
              </a:tr>
              <a:tr h="370850">
                <a:tc>
                  <a:txBody>
                    <a:bodyPr/>
                    <a:lstStyle/>
                    <a:p>
                      <a:pPr indent="0" lvl="0" marL="0" marR="0" rtl="0" algn="l">
                        <a:spcBef>
                          <a:spcPts val="0"/>
                        </a:spcBef>
                        <a:spcAft>
                          <a:spcPts val="0"/>
                        </a:spcAft>
                        <a:buNone/>
                      </a:pPr>
                      <a:r>
                        <a:rPr lang="en-US" sz="1800"/>
                        <a:t>82</a:t>
                      </a:r>
                      <a:endParaRPr/>
                    </a:p>
                  </a:txBody>
                  <a:tcPr marT="45725" marB="45725" marR="91450" marL="91450"/>
                </a:tc>
                <a:tc>
                  <a:txBody>
                    <a:bodyPr/>
                    <a:lstStyle/>
                    <a:p>
                      <a:pPr indent="0" lvl="0" marL="0" marR="0" rtl="0" algn="l">
                        <a:spcBef>
                          <a:spcPts val="0"/>
                        </a:spcBef>
                        <a:spcAft>
                          <a:spcPts val="0"/>
                        </a:spcAft>
                        <a:buNone/>
                      </a:pPr>
                      <a:r>
                        <a:rPr lang="en-US" sz="1800"/>
                        <a:t>72</a:t>
                      </a:r>
                      <a:endParaRPr/>
                    </a:p>
                  </a:txBody>
                  <a:tcPr marT="45725" marB="45725" marR="91450" marL="91450"/>
                </a:tc>
                <a:tc>
                  <a:txBody>
                    <a:bodyPr/>
                    <a:lstStyle/>
                    <a:p>
                      <a:pPr indent="0" lvl="0" marL="0" marR="0" rtl="0" algn="l">
                        <a:spcBef>
                          <a:spcPts val="0"/>
                        </a:spcBef>
                        <a:spcAft>
                          <a:spcPts val="0"/>
                        </a:spcAft>
                        <a:buNone/>
                      </a:pPr>
                      <a:r>
                        <a:rPr lang="en-US" sz="1800"/>
                        <a:t>175</a:t>
                      </a:r>
                      <a:endParaRPr/>
                    </a:p>
                  </a:txBody>
                  <a:tcPr marT="45725" marB="45725" marR="91450" marL="91450"/>
                </a:tc>
                <a:tc>
                  <a:txBody>
                    <a:bodyPr/>
                    <a:lstStyle/>
                    <a:p>
                      <a:pPr indent="0" lvl="0" marL="0" marR="0" rtl="0" algn="l">
                        <a:spcBef>
                          <a:spcPts val="0"/>
                        </a:spcBef>
                        <a:spcAft>
                          <a:spcPts val="0"/>
                        </a:spcAft>
                        <a:buNone/>
                      </a:pPr>
                      <a:r>
                        <a:rPr lang="en-US" sz="1800"/>
                        <a:t>175</a:t>
                      </a:r>
                      <a:endParaRPr/>
                    </a:p>
                  </a:txBody>
                  <a:tcPr marT="45725" marB="45725" marR="91450" marL="91450"/>
                </a:tc>
                <a:tc>
                  <a:txBody>
                    <a:bodyPr/>
                    <a:lstStyle/>
                    <a:p>
                      <a:pPr indent="0" lvl="0" marL="0" marR="0" rtl="0" algn="l">
                        <a:spcBef>
                          <a:spcPts val="0"/>
                        </a:spcBef>
                        <a:spcAft>
                          <a:spcPts val="0"/>
                        </a:spcAft>
                        <a:buNone/>
                      </a:pPr>
                      <a:r>
                        <a:rPr lang="en-US" sz="1800"/>
                        <a:t>158</a:t>
                      </a:r>
                      <a:endParaRPr/>
                    </a:p>
                  </a:txBody>
                  <a:tcPr marT="45725" marB="45725" marR="91450" marL="91450"/>
                </a:tc>
                <a:tc>
                  <a:txBody>
                    <a:bodyPr/>
                    <a:lstStyle/>
                    <a:p>
                      <a:pPr indent="0" lvl="0" marL="0" marR="0" rtl="0" algn="l">
                        <a:spcBef>
                          <a:spcPts val="0"/>
                        </a:spcBef>
                        <a:spcAft>
                          <a:spcPts val="0"/>
                        </a:spcAft>
                        <a:buNone/>
                      </a:pPr>
                      <a:r>
                        <a:rPr lang="en-US" sz="1800"/>
                        <a:t>143</a:t>
                      </a:r>
                      <a:endParaRPr/>
                    </a:p>
                  </a:txBody>
                  <a:tcPr marT="45725" marB="45725" marR="91450" marL="91450"/>
                </a:tc>
              </a:tr>
            </a:tbl>
          </a:graphicData>
        </a:graphic>
      </p:graphicFrame>
      <p:graphicFrame>
        <p:nvGraphicFramePr>
          <p:cNvPr id="736" name="Google Shape;736;p84"/>
          <p:cNvGraphicFramePr/>
          <p:nvPr/>
        </p:nvGraphicFramePr>
        <p:xfrm>
          <a:off x="914400" y="5486400"/>
          <a:ext cx="3000000" cy="3000000"/>
        </p:xfrm>
        <a:graphic>
          <a:graphicData uri="http://schemas.openxmlformats.org/drawingml/2006/table">
            <a:tbl>
              <a:tblPr bandRow="1" firstRow="1">
                <a:noFill/>
                <a:tableStyleId>{AC2E960A-9AD3-4963-B363-FDF9946046D3}</a:tableStyleId>
              </a:tblPr>
              <a:tblGrid>
                <a:gridCol w="7467600"/>
              </a:tblGrid>
              <a:tr h="1066800">
                <a:tc>
                  <a:txBody>
                    <a:bodyPr/>
                    <a:lstStyle/>
                    <a:p>
                      <a:pPr indent="0" lvl="0" marL="0" marR="0" rtl="0" algn="l">
                        <a:spcBef>
                          <a:spcPts val="0"/>
                        </a:spcBef>
                        <a:spcAft>
                          <a:spcPts val="0"/>
                        </a:spcAft>
                        <a:buNone/>
                      </a:pPr>
                      <a:r>
                        <a:rPr lang="en-US" sz="1800"/>
                        <a:t>a) Construct a frequency distribution and histogram. Comment</a:t>
                      </a:r>
                      <a:r>
                        <a:rPr lang="en-US" sz="1800"/>
                        <a:t> on your findings .                                                                                                                          b) Construct a frequency polygon and interpret the same.</a:t>
                      </a:r>
                      <a:endParaRPr sz="1800"/>
                    </a:p>
                  </a:txBody>
                  <a:tcPr marT="45725" marB="45725" marR="91450" marL="91450"/>
                </a:tc>
              </a:tr>
            </a:tbl>
          </a:graphicData>
        </a:graphic>
      </p:graphicFrame>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0" name="Shape 740"/>
        <p:cNvGrpSpPr/>
        <p:nvPr/>
      </p:nvGrpSpPr>
      <p:grpSpPr>
        <a:xfrm>
          <a:off x="0" y="0"/>
          <a:ext cx="0" cy="0"/>
          <a:chOff x="0" y="0"/>
          <a:chExt cx="0" cy="0"/>
        </a:xfrm>
      </p:grpSpPr>
      <p:sp>
        <p:nvSpPr>
          <p:cNvPr id="741" name="Google Shape;741;p8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2700"/>
              <a:buFont typeface="Times New Roman"/>
              <a:buNone/>
            </a:pPr>
            <a:r>
              <a:rPr lang="en-US" sz="2700">
                <a:latin typeface="Times New Roman"/>
                <a:ea typeface="Times New Roman"/>
                <a:cs typeface="Times New Roman"/>
                <a:sym typeface="Times New Roman"/>
              </a:rPr>
              <a:t>Case Study :4: Money Spent on Fast Food</a:t>
            </a:r>
            <a:endParaRPr/>
          </a:p>
        </p:txBody>
      </p:sp>
      <p:sp>
        <p:nvSpPr>
          <p:cNvPr id="742" name="Google Shape;742;p85"/>
          <p:cNvSpPr txBox="1"/>
          <p:nvPr>
            <p:ph idx="1" type="body"/>
          </p:nvPr>
        </p:nvSpPr>
        <p:spPr>
          <a:xfrm>
            <a:off x="0" y="1600200"/>
            <a:ext cx="9144000" cy="4525963"/>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chemeClr val="dk1"/>
              </a:buClr>
              <a:buSzPts val="3200"/>
              <a:buNone/>
            </a:pPr>
            <a:r>
              <a:rPr lang="en-US"/>
              <a:t>   </a:t>
            </a:r>
            <a:r>
              <a:rPr lang="en-US" sz="1800">
                <a:latin typeface="Times New Roman"/>
                <a:ea typeface="Times New Roman"/>
                <a:cs typeface="Times New Roman"/>
                <a:sym typeface="Times New Roman"/>
              </a:rPr>
              <a:t>The Following data represents the amount (in Rs) college going students spend on the fast food according  to a survey involving a random sample of 30 students.</a:t>
            </a:r>
            <a:endParaRPr/>
          </a:p>
        </p:txBody>
      </p:sp>
      <p:graphicFrame>
        <p:nvGraphicFramePr>
          <p:cNvPr id="743" name="Google Shape;743;p85"/>
          <p:cNvGraphicFramePr/>
          <p:nvPr/>
        </p:nvGraphicFramePr>
        <p:xfrm>
          <a:off x="304800" y="2590800"/>
          <a:ext cx="3000000" cy="3000000"/>
        </p:xfrm>
        <a:graphic>
          <a:graphicData uri="http://schemas.openxmlformats.org/drawingml/2006/table">
            <a:tbl>
              <a:tblPr bandRow="1" firstRow="1">
                <a:noFill/>
                <a:tableStyleId>{AC2E960A-9AD3-4963-B363-FDF9946046D3}</a:tableStyleId>
              </a:tblPr>
              <a:tblGrid>
                <a:gridCol w="1422400"/>
                <a:gridCol w="1422400"/>
                <a:gridCol w="1422400"/>
                <a:gridCol w="1422400"/>
                <a:gridCol w="1422400"/>
                <a:gridCol w="1422400"/>
              </a:tblGrid>
              <a:tr h="416550">
                <a:tc>
                  <a:txBody>
                    <a:bodyPr/>
                    <a:lstStyle/>
                    <a:p>
                      <a:pPr indent="0" lvl="0" marL="0" marR="0" rtl="0" algn="l">
                        <a:spcBef>
                          <a:spcPts val="0"/>
                        </a:spcBef>
                        <a:spcAft>
                          <a:spcPts val="0"/>
                        </a:spcAft>
                        <a:buNone/>
                      </a:pPr>
                      <a:r>
                        <a:rPr lang="en-US" sz="1800"/>
                        <a:t>162</a:t>
                      </a:r>
                      <a:endParaRPr/>
                    </a:p>
                  </a:txBody>
                  <a:tcPr marT="45725" marB="45725" marR="91450" marL="91450"/>
                </a:tc>
                <a:tc>
                  <a:txBody>
                    <a:bodyPr/>
                    <a:lstStyle/>
                    <a:p>
                      <a:pPr indent="0" lvl="0" marL="0" marR="0" rtl="0" algn="l">
                        <a:spcBef>
                          <a:spcPts val="0"/>
                        </a:spcBef>
                        <a:spcAft>
                          <a:spcPts val="0"/>
                        </a:spcAft>
                        <a:buNone/>
                      </a:pPr>
                      <a:r>
                        <a:rPr lang="en-US" sz="1800"/>
                        <a:t>162</a:t>
                      </a:r>
                      <a:endParaRPr/>
                    </a:p>
                  </a:txBody>
                  <a:tcPr marT="45725" marB="45725" marR="91450" marL="91450"/>
                </a:tc>
                <a:tc>
                  <a:txBody>
                    <a:bodyPr/>
                    <a:lstStyle/>
                    <a:p>
                      <a:pPr indent="0" lvl="0" marL="0" marR="0" rtl="0" algn="l">
                        <a:spcBef>
                          <a:spcPts val="0"/>
                        </a:spcBef>
                        <a:spcAft>
                          <a:spcPts val="0"/>
                        </a:spcAft>
                        <a:buNone/>
                      </a:pPr>
                      <a:r>
                        <a:rPr lang="en-US" sz="1800"/>
                        <a:t>172</a:t>
                      </a:r>
                      <a:endParaRPr/>
                    </a:p>
                  </a:txBody>
                  <a:tcPr marT="45725" marB="45725" marR="91450" marL="91450"/>
                </a:tc>
                <a:tc>
                  <a:txBody>
                    <a:bodyPr/>
                    <a:lstStyle/>
                    <a:p>
                      <a:pPr indent="0" lvl="0" marL="0" marR="0" rtl="0" algn="l">
                        <a:spcBef>
                          <a:spcPts val="0"/>
                        </a:spcBef>
                        <a:spcAft>
                          <a:spcPts val="0"/>
                        </a:spcAft>
                        <a:buNone/>
                      </a:pPr>
                      <a:r>
                        <a:rPr lang="en-US" sz="1800"/>
                        <a:t>168</a:t>
                      </a:r>
                      <a:endParaRPr/>
                    </a:p>
                  </a:txBody>
                  <a:tcPr marT="45725" marB="45725" marR="91450" marL="91450"/>
                </a:tc>
                <a:tc>
                  <a:txBody>
                    <a:bodyPr/>
                    <a:lstStyle/>
                    <a:p>
                      <a:pPr indent="0" lvl="0" marL="0" marR="0" rtl="0" algn="l">
                        <a:spcBef>
                          <a:spcPts val="0"/>
                        </a:spcBef>
                        <a:spcAft>
                          <a:spcPts val="0"/>
                        </a:spcAft>
                        <a:buNone/>
                      </a:pPr>
                      <a:r>
                        <a:rPr lang="en-US" sz="1800"/>
                        <a:t>182</a:t>
                      </a:r>
                      <a:endParaRPr/>
                    </a:p>
                  </a:txBody>
                  <a:tcPr marT="45725" marB="45725" marR="91450" marL="91450"/>
                </a:tc>
                <a:tc>
                  <a:txBody>
                    <a:bodyPr/>
                    <a:lstStyle/>
                    <a:p>
                      <a:pPr indent="0" lvl="0" marL="0" marR="0" rtl="0" algn="l">
                        <a:spcBef>
                          <a:spcPts val="0"/>
                        </a:spcBef>
                        <a:spcAft>
                          <a:spcPts val="0"/>
                        </a:spcAft>
                        <a:buNone/>
                      </a:pPr>
                      <a:r>
                        <a:rPr lang="en-US" sz="1800"/>
                        <a:t>172</a:t>
                      </a:r>
                      <a:endParaRPr/>
                    </a:p>
                  </a:txBody>
                  <a:tcPr marT="45725" marB="45725" marR="91450" marL="91450"/>
                </a:tc>
              </a:tr>
              <a:tr h="416550">
                <a:tc>
                  <a:txBody>
                    <a:bodyPr/>
                    <a:lstStyle/>
                    <a:p>
                      <a:pPr indent="0" lvl="0" marL="0" marR="0" rtl="0" algn="l">
                        <a:spcBef>
                          <a:spcPts val="0"/>
                        </a:spcBef>
                        <a:spcAft>
                          <a:spcPts val="0"/>
                        </a:spcAft>
                        <a:buNone/>
                      </a:pPr>
                      <a:r>
                        <a:rPr lang="en-US" sz="1800"/>
                        <a:t>122</a:t>
                      </a:r>
                      <a:endParaRPr/>
                    </a:p>
                  </a:txBody>
                  <a:tcPr marT="45725" marB="45725" marR="91450" marL="91450"/>
                </a:tc>
                <a:tc>
                  <a:txBody>
                    <a:bodyPr/>
                    <a:lstStyle/>
                    <a:p>
                      <a:pPr indent="0" lvl="0" marL="0" marR="0" rtl="0" algn="l">
                        <a:spcBef>
                          <a:spcPts val="0"/>
                        </a:spcBef>
                        <a:spcAft>
                          <a:spcPts val="0"/>
                        </a:spcAft>
                        <a:buNone/>
                      </a:pPr>
                      <a:r>
                        <a:rPr lang="en-US" sz="1800"/>
                        <a:t>132</a:t>
                      </a:r>
                      <a:endParaRPr/>
                    </a:p>
                  </a:txBody>
                  <a:tcPr marT="45725" marB="45725" marR="91450" marL="91450"/>
                </a:tc>
                <a:tc>
                  <a:txBody>
                    <a:bodyPr/>
                    <a:lstStyle/>
                    <a:p>
                      <a:pPr indent="0" lvl="0" marL="0" marR="0" rtl="0" algn="l">
                        <a:spcBef>
                          <a:spcPts val="0"/>
                        </a:spcBef>
                        <a:spcAft>
                          <a:spcPts val="0"/>
                        </a:spcAft>
                        <a:buNone/>
                      </a:pPr>
                      <a:r>
                        <a:rPr lang="en-US" sz="1800"/>
                        <a:t>266</a:t>
                      </a:r>
                      <a:endParaRPr/>
                    </a:p>
                  </a:txBody>
                  <a:tcPr marT="45725" marB="45725" marR="91450" marL="91450"/>
                </a:tc>
                <a:tc>
                  <a:txBody>
                    <a:bodyPr/>
                    <a:lstStyle/>
                    <a:p>
                      <a:pPr indent="0" lvl="0" marL="0" marR="0" rtl="0" algn="l">
                        <a:spcBef>
                          <a:spcPts val="0"/>
                        </a:spcBef>
                        <a:spcAft>
                          <a:spcPts val="0"/>
                        </a:spcAft>
                        <a:buNone/>
                      </a:pPr>
                      <a:r>
                        <a:rPr lang="en-US" sz="1800"/>
                        <a:t>262</a:t>
                      </a:r>
                      <a:endParaRPr/>
                    </a:p>
                  </a:txBody>
                  <a:tcPr marT="45725" marB="45725" marR="91450" marL="91450"/>
                </a:tc>
                <a:tc>
                  <a:txBody>
                    <a:bodyPr/>
                    <a:lstStyle/>
                    <a:p>
                      <a:pPr indent="0" lvl="0" marL="0" marR="0" rtl="0" algn="l">
                        <a:spcBef>
                          <a:spcPts val="0"/>
                        </a:spcBef>
                        <a:spcAft>
                          <a:spcPts val="0"/>
                        </a:spcAft>
                        <a:buNone/>
                      </a:pPr>
                      <a:r>
                        <a:rPr lang="en-US" sz="1800"/>
                        <a:t>198</a:t>
                      </a:r>
                      <a:endParaRPr/>
                    </a:p>
                  </a:txBody>
                  <a:tcPr marT="45725" marB="45725" marR="91450" marL="91450"/>
                </a:tc>
                <a:tc>
                  <a:txBody>
                    <a:bodyPr/>
                    <a:lstStyle/>
                    <a:p>
                      <a:pPr indent="0" lvl="0" marL="0" marR="0" rtl="0" algn="l">
                        <a:spcBef>
                          <a:spcPts val="0"/>
                        </a:spcBef>
                        <a:spcAft>
                          <a:spcPts val="0"/>
                        </a:spcAft>
                        <a:buNone/>
                      </a:pPr>
                      <a:r>
                        <a:rPr lang="en-US" sz="1800"/>
                        <a:t>168</a:t>
                      </a:r>
                      <a:endParaRPr/>
                    </a:p>
                  </a:txBody>
                  <a:tcPr marT="45725" marB="45725" marR="91450" marL="91450"/>
                </a:tc>
              </a:tr>
              <a:tr h="416550">
                <a:tc>
                  <a:txBody>
                    <a:bodyPr/>
                    <a:lstStyle/>
                    <a:p>
                      <a:pPr indent="0" lvl="0" marL="0" marR="0" rtl="0" algn="l">
                        <a:spcBef>
                          <a:spcPts val="0"/>
                        </a:spcBef>
                        <a:spcAft>
                          <a:spcPts val="0"/>
                        </a:spcAft>
                        <a:buNone/>
                      </a:pPr>
                      <a:r>
                        <a:rPr lang="en-US" sz="1800"/>
                        <a:t>154</a:t>
                      </a:r>
                      <a:endParaRPr/>
                    </a:p>
                  </a:txBody>
                  <a:tcPr marT="45725" marB="45725" marR="91450" marL="91450"/>
                </a:tc>
                <a:tc>
                  <a:txBody>
                    <a:bodyPr/>
                    <a:lstStyle/>
                    <a:p>
                      <a:pPr indent="0" lvl="0" marL="0" marR="0" rtl="0" algn="l">
                        <a:spcBef>
                          <a:spcPts val="0"/>
                        </a:spcBef>
                        <a:spcAft>
                          <a:spcPts val="0"/>
                        </a:spcAft>
                        <a:buNone/>
                      </a:pPr>
                      <a:r>
                        <a:rPr lang="en-US" sz="1800"/>
                        <a:t>222</a:t>
                      </a:r>
                      <a:endParaRPr/>
                    </a:p>
                  </a:txBody>
                  <a:tcPr marT="45725" marB="45725" marR="91450" marL="91450"/>
                </a:tc>
                <a:tc>
                  <a:txBody>
                    <a:bodyPr/>
                    <a:lstStyle/>
                    <a:p>
                      <a:pPr indent="0" lvl="0" marL="0" marR="0" rtl="0" algn="l">
                        <a:spcBef>
                          <a:spcPts val="0"/>
                        </a:spcBef>
                        <a:spcAft>
                          <a:spcPts val="0"/>
                        </a:spcAft>
                        <a:buNone/>
                      </a:pPr>
                      <a:r>
                        <a:rPr lang="en-US" sz="1800"/>
                        <a:t>182</a:t>
                      </a:r>
                      <a:endParaRPr/>
                    </a:p>
                  </a:txBody>
                  <a:tcPr marT="45725" marB="45725" marR="91450" marL="91450"/>
                </a:tc>
                <a:tc>
                  <a:txBody>
                    <a:bodyPr/>
                    <a:lstStyle/>
                    <a:p>
                      <a:pPr indent="0" lvl="0" marL="0" marR="0" rtl="0" algn="l">
                        <a:spcBef>
                          <a:spcPts val="0"/>
                        </a:spcBef>
                        <a:spcAft>
                          <a:spcPts val="0"/>
                        </a:spcAft>
                        <a:buNone/>
                      </a:pPr>
                      <a:r>
                        <a:rPr lang="en-US" sz="1800"/>
                        <a:t>142</a:t>
                      </a:r>
                      <a:endParaRPr/>
                    </a:p>
                  </a:txBody>
                  <a:tcPr marT="45725" marB="45725" marR="91450" marL="91450"/>
                </a:tc>
                <a:tc>
                  <a:txBody>
                    <a:bodyPr/>
                    <a:lstStyle/>
                    <a:p>
                      <a:pPr indent="0" lvl="0" marL="0" marR="0" rtl="0" algn="l">
                        <a:spcBef>
                          <a:spcPts val="0"/>
                        </a:spcBef>
                        <a:spcAft>
                          <a:spcPts val="0"/>
                        </a:spcAft>
                        <a:buNone/>
                      </a:pPr>
                      <a:r>
                        <a:rPr lang="en-US" sz="1800"/>
                        <a:t>178</a:t>
                      </a:r>
                      <a:endParaRPr/>
                    </a:p>
                  </a:txBody>
                  <a:tcPr marT="45725" marB="45725" marR="91450" marL="91450"/>
                </a:tc>
                <a:tc>
                  <a:txBody>
                    <a:bodyPr/>
                    <a:lstStyle/>
                    <a:p>
                      <a:pPr indent="0" lvl="0" marL="0" marR="0" rtl="0" algn="l">
                        <a:spcBef>
                          <a:spcPts val="0"/>
                        </a:spcBef>
                        <a:spcAft>
                          <a:spcPts val="0"/>
                        </a:spcAft>
                        <a:buNone/>
                      </a:pPr>
                      <a:r>
                        <a:rPr lang="en-US" sz="1800"/>
                        <a:t>152</a:t>
                      </a:r>
                      <a:endParaRPr/>
                    </a:p>
                  </a:txBody>
                  <a:tcPr marT="45725" marB="45725" marR="91450" marL="91450"/>
                </a:tc>
              </a:tr>
              <a:tr h="416550">
                <a:tc>
                  <a:txBody>
                    <a:bodyPr/>
                    <a:lstStyle/>
                    <a:p>
                      <a:pPr indent="0" lvl="0" marL="0" marR="0" rtl="0" algn="l">
                        <a:spcBef>
                          <a:spcPts val="0"/>
                        </a:spcBef>
                        <a:spcAft>
                          <a:spcPts val="0"/>
                        </a:spcAft>
                        <a:buNone/>
                      </a:pPr>
                      <a:r>
                        <a:rPr lang="en-US" sz="1800"/>
                        <a:t>142</a:t>
                      </a:r>
                      <a:endParaRPr/>
                    </a:p>
                  </a:txBody>
                  <a:tcPr marT="45725" marB="45725" marR="91450" marL="91450"/>
                </a:tc>
                <a:tc>
                  <a:txBody>
                    <a:bodyPr/>
                    <a:lstStyle/>
                    <a:p>
                      <a:pPr indent="0" lvl="0" marL="0" marR="0" rtl="0" algn="l">
                        <a:spcBef>
                          <a:spcPts val="0"/>
                        </a:spcBef>
                        <a:spcAft>
                          <a:spcPts val="0"/>
                        </a:spcAft>
                        <a:buNone/>
                      </a:pPr>
                      <a:r>
                        <a:rPr lang="en-US" sz="1800"/>
                        <a:t>112</a:t>
                      </a:r>
                      <a:endParaRPr/>
                    </a:p>
                  </a:txBody>
                  <a:tcPr marT="45725" marB="45725" marR="91450" marL="91450"/>
                </a:tc>
                <a:tc>
                  <a:txBody>
                    <a:bodyPr/>
                    <a:lstStyle/>
                    <a:p>
                      <a:pPr indent="0" lvl="0" marL="0" marR="0" rtl="0" algn="l">
                        <a:spcBef>
                          <a:spcPts val="0"/>
                        </a:spcBef>
                        <a:spcAft>
                          <a:spcPts val="0"/>
                        </a:spcAft>
                        <a:buNone/>
                      </a:pPr>
                      <a:r>
                        <a:rPr lang="en-US" sz="1800"/>
                        <a:t>222</a:t>
                      </a:r>
                      <a:endParaRPr/>
                    </a:p>
                  </a:txBody>
                  <a:tcPr marT="45725" marB="45725" marR="91450" marL="91450"/>
                </a:tc>
                <a:tc>
                  <a:txBody>
                    <a:bodyPr/>
                    <a:lstStyle/>
                    <a:p>
                      <a:pPr indent="0" lvl="0" marL="0" marR="0" rtl="0" algn="l">
                        <a:spcBef>
                          <a:spcPts val="0"/>
                        </a:spcBef>
                        <a:spcAft>
                          <a:spcPts val="0"/>
                        </a:spcAft>
                        <a:buNone/>
                      </a:pPr>
                      <a:r>
                        <a:rPr lang="en-US" sz="1800"/>
                        <a:t>236</a:t>
                      </a:r>
                      <a:endParaRPr/>
                    </a:p>
                  </a:txBody>
                  <a:tcPr marT="45725" marB="45725" marR="91450" marL="91450"/>
                </a:tc>
                <a:tc>
                  <a:txBody>
                    <a:bodyPr/>
                    <a:lstStyle/>
                    <a:p>
                      <a:pPr indent="0" lvl="0" marL="0" marR="0" rtl="0" algn="l">
                        <a:spcBef>
                          <a:spcPts val="0"/>
                        </a:spcBef>
                        <a:spcAft>
                          <a:spcPts val="0"/>
                        </a:spcAft>
                        <a:buNone/>
                      </a:pPr>
                      <a:r>
                        <a:rPr lang="en-US" sz="1800"/>
                        <a:t>192</a:t>
                      </a:r>
                      <a:endParaRPr/>
                    </a:p>
                  </a:txBody>
                  <a:tcPr marT="45725" marB="45725" marR="91450" marL="91450"/>
                </a:tc>
                <a:tc>
                  <a:txBody>
                    <a:bodyPr/>
                    <a:lstStyle/>
                    <a:p>
                      <a:pPr indent="0" lvl="0" marL="0" marR="0" rtl="0" algn="l">
                        <a:spcBef>
                          <a:spcPts val="0"/>
                        </a:spcBef>
                        <a:spcAft>
                          <a:spcPts val="0"/>
                        </a:spcAft>
                        <a:buNone/>
                      </a:pPr>
                      <a:r>
                        <a:rPr lang="en-US" sz="1800"/>
                        <a:t>166</a:t>
                      </a:r>
                      <a:endParaRPr/>
                    </a:p>
                  </a:txBody>
                  <a:tcPr marT="45725" marB="45725" marR="91450" marL="91450"/>
                </a:tc>
              </a:tr>
              <a:tr h="416550">
                <a:tc>
                  <a:txBody>
                    <a:bodyPr/>
                    <a:lstStyle/>
                    <a:p>
                      <a:pPr indent="0" lvl="0" marL="0" marR="0" rtl="0" algn="l">
                        <a:spcBef>
                          <a:spcPts val="0"/>
                        </a:spcBef>
                        <a:spcAft>
                          <a:spcPts val="0"/>
                        </a:spcAft>
                        <a:buNone/>
                      </a:pPr>
                      <a:r>
                        <a:rPr lang="en-US" sz="1800"/>
                        <a:t>138</a:t>
                      </a:r>
                      <a:endParaRPr/>
                    </a:p>
                  </a:txBody>
                  <a:tcPr marT="45725" marB="45725" marR="91450" marL="91450"/>
                </a:tc>
                <a:tc>
                  <a:txBody>
                    <a:bodyPr/>
                    <a:lstStyle/>
                    <a:p>
                      <a:pPr indent="0" lvl="0" marL="0" marR="0" rtl="0" algn="l">
                        <a:spcBef>
                          <a:spcPts val="0"/>
                        </a:spcBef>
                        <a:spcAft>
                          <a:spcPts val="0"/>
                        </a:spcAft>
                        <a:buNone/>
                      </a:pPr>
                      <a:r>
                        <a:rPr lang="en-US" sz="1800"/>
                        <a:t>162</a:t>
                      </a:r>
                      <a:endParaRPr/>
                    </a:p>
                  </a:txBody>
                  <a:tcPr marT="45725" marB="45725" marR="91450" marL="91450"/>
                </a:tc>
                <a:tc>
                  <a:txBody>
                    <a:bodyPr/>
                    <a:lstStyle/>
                    <a:p>
                      <a:pPr indent="0" lvl="0" marL="0" marR="0" rtl="0" algn="l">
                        <a:spcBef>
                          <a:spcPts val="0"/>
                        </a:spcBef>
                        <a:spcAft>
                          <a:spcPts val="0"/>
                        </a:spcAft>
                        <a:buNone/>
                      </a:pPr>
                      <a:r>
                        <a:rPr lang="en-US" sz="1800"/>
                        <a:t>172</a:t>
                      </a:r>
                      <a:endParaRPr/>
                    </a:p>
                  </a:txBody>
                  <a:tcPr marT="45725" marB="45725" marR="91450" marL="91450"/>
                </a:tc>
                <a:tc>
                  <a:txBody>
                    <a:bodyPr/>
                    <a:lstStyle/>
                    <a:p>
                      <a:pPr indent="0" lvl="0" marL="0" marR="0" rtl="0" algn="l">
                        <a:spcBef>
                          <a:spcPts val="0"/>
                        </a:spcBef>
                        <a:spcAft>
                          <a:spcPts val="0"/>
                        </a:spcAft>
                        <a:buNone/>
                      </a:pPr>
                      <a:r>
                        <a:rPr lang="en-US" sz="1800"/>
                        <a:t>176</a:t>
                      </a:r>
                      <a:endParaRPr/>
                    </a:p>
                  </a:txBody>
                  <a:tcPr marT="45725" marB="45725" marR="91450" marL="91450"/>
                </a:tc>
                <a:tc>
                  <a:txBody>
                    <a:bodyPr/>
                    <a:lstStyle/>
                    <a:p>
                      <a:pPr indent="0" lvl="0" marL="0" marR="0" rtl="0" algn="l">
                        <a:spcBef>
                          <a:spcPts val="0"/>
                        </a:spcBef>
                        <a:spcAft>
                          <a:spcPts val="0"/>
                        </a:spcAft>
                        <a:buNone/>
                      </a:pPr>
                      <a:r>
                        <a:rPr lang="en-US" sz="1800"/>
                        <a:t>216</a:t>
                      </a:r>
                      <a:endParaRPr/>
                    </a:p>
                  </a:txBody>
                  <a:tcPr marT="45725" marB="45725" marR="91450" marL="91450"/>
                </a:tc>
                <a:tc>
                  <a:txBody>
                    <a:bodyPr/>
                    <a:lstStyle/>
                    <a:p>
                      <a:pPr indent="0" lvl="0" marL="0" marR="0" rtl="0" algn="l">
                        <a:spcBef>
                          <a:spcPts val="0"/>
                        </a:spcBef>
                        <a:spcAft>
                          <a:spcPts val="0"/>
                        </a:spcAft>
                        <a:buNone/>
                      </a:pPr>
                      <a:r>
                        <a:rPr lang="en-US" sz="1800"/>
                        <a:t>152</a:t>
                      </a:r>
                      <a:endParaRPr/>
                    </a:p>
                  </a:txBody>
                  <a:tcPr marT="45725" marB="45725" marR="91450" marL="91450"/>
                </a:tc>
              </a:tr>
            </a:tbl>
          </a:graphicData>
        </a:graphic>
      </p:graphicFrame>
      <p:sp>
        <p:nvSpPr>
          <p:cNvPr id="744" name="Google Shape;744;p85"/>
          <p:cNvSpPr/>
          <p:nvPr/>
        </p:nvSpPr>
        <p:spPr>
          <a:xfrm>
            <a:off x="381000" y="4724400"/>
            <a:ext cx="8382000" cy="9144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Construct a frequency histogram for this data set. Do you find any pattern with regard to the spending on the fast food?</a:t>
            </a:r>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8" name="Shape 748"/>
        <p:cNvGrpSpPr/>
        <p:nvPr/>
      </p:nvGrpSpPr>
      <p:grpSpPr>
        <a:xfrm>
          <a:off x="0" y="0"/>
          <a:ext cx="0" cy="0"/>
          <a:chOff x="0" y="0"/>
          <a:chExt cx="0" cy="0"/>
        </a:xfrm>
      </p:grpSpPr>
      <p:sp>
        <p:nvSpPr>
          <p:cNvPr id="749" name="Google Shape;749;p8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4/22/2024</a:t>
            </a:r>
            <a:endParaRPr/>
          </a:p>
        </p:txBody>
      </p:sp>
      <p:sp>
        <p:nvSpPr>
          <p:cNvPr id="750" name="Google Shape;750;p86"/>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accent1"/>
              </a:buClr>
              <a:buSzPct val="100000"/>
              <a:buFont typeface="Calibri"/>
              <a:buNone/>
            </a:pPr>
            <a:r>
              <a:rPr lang="en-US" sz="4800">
                <a:solidFill>
                  <a:schemeClr val="accent1"/>
                </a:solidFill>
              </a:rPr>
              <a:t>Mean, Median, Mode </a:t>
            </a:r>
            <a:br>
              <a:rPr lang="en-US" sz="4800">
                <a:solidFill>
                  <a:schemeClr val="accent1"/>
                </a:solidFill>
              </a:rPr>
            </a:br>
            <a:endParaRPr sz="4800">
              <a:solidFill>
                <a:schemeClr val="accent1"/>
              </a:solidFill>
            </a:endParaRPr>
          </a:p>
        </p:txBody>
      </p:sp>
      <p:sp>
        <p:nvSpPr>
          <p:cNvPr id="751" name="Google Shape;751;p86"/>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rgbClr val="888888"/>
              </a:buClr>
              <a:buSzPts val="4000"/>
              <a:buNone/>
            </a:pPr>
            <a:r>
              <a:t/>
            </a:r>
            <a:endParaRPr sz="4000"/>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5" name="Shape 755"/>
        <p:cNvGrpSpPr/>
        <p:nvPr/>
      </p:nvGrpSpPr>
      <p:grpSpPr>
        <a:xfrm>
          <a:off x="0" y="0"/>
          <a:ext cx="0" cy="0"/>
          <a:chOff x="0" y="0"/>
          <a:chExt cx="0" cy="0"/>
        </a:xfrm>
      </p:grpSpPr>
      <p:sp>
        <p:nvSpPr>
          <p:cNvPr id="756" name="Google Shape;756;p8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4/22/2024</a:t>
            </a:r>
            <a:endParaRPr/>
          </a:p>
        </p:txBody>
      </p:sp>
      <p:sp>
        <p:nvSpPr>
          <p:cNvPr id="757" name="Google Shape;757;p8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t>Definition</a:t>
            </a:r>
            <a:endParaRPr/>
          </a:p>
        </p:txBody>
      </p:sp>
      <p:sp>
        <p:nvSpPr>
          <p:cNvPr id="758" name="Google Shape;758;p8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ctr">
              <a:spcBef>
                <a:spcPts val="0"/>
              </a:spcBef>
              <a:spcAft>
                <a:spcPts val="0"/>
              </a:spcAft>
              <a:buClr>
                <a:schemeClr val="accent2"/>
              </a:buClr>
              <a:buSzPts val="6600"/>
              <a:buFont typeface="Calibri"/>
              <a:buNone/>
            </a:pPr>
            <a:r>
              <a:rPr lang="en-US" sz="6600">
                <a:solidFill>
                  <a:schemeClr val="accent2"/>
                </a:solidFill>
              </a:rPr>
              <a:t>Mean</a:t>
            </a:r>
            <a:endParaRPr/>
          </a:p>
          <a:p>
            <a:pPr indent="-342900" lvl="0" marL="342900" rtl="0" algn="ctr">
              <a:spcBef>
                <a:spcPts val="1320"/>
              </a:spcBef>
              <a:spcAft>
                <a:spcPts val="0"/>
              </a:spcAft>
              <a:buClr>
                <a:schemeClr val="accent2"/>
              </a:buClr>
              <a:buSzPts val="6600"/>
              <a:buFont typeface="Calibri"/>
              <a:buNone/>
            </a:pPr>
            <a:r>
              <a:rPr lang="en-US" sz="6600">
                <a:solidFill>
                  <a:schemeClr val="accent2"/>
                </a:solidFill>
              </a:rPr>
              <a:t>Means</a:t>
            </a:r>
            <a:endParaRPr/>
          </a:p>
          <a:p>
            <a:pPr indent="-342900" lvl="0" marL="342900" rtl="0" algn="ctr">
              <a:spcBef>
                <a:spcPts val="1320"/>
              </a:spcBef>
              <a:spcAft>
                <a:spcPts val="0"/>
              </a:spcAft>
              <a:buClr>
                <a:schemeClr val="accent2"/>
              </a:buClr>
              <a:buSzPts val="6600"/>
              <a:buFont typeface="Calibri"/>
              <a:buNone/>
            </a:pPr>
            <a:r>
              <a:rPr lang="en-US" sz="6600">
                <a:solidFill>
                  <a:schemeClr val="accent2"/>
                </a:solidFill>
              </a:rPr>
              <a:t>Average</a:t>
            </a:r>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2" name="Shape 762"/>
        <p:cNvGrpSpPr/>
        <p:nvPr/>
      </p:nvGrpSpPr>
      <p:grpSpPr>
        <a:xfrm>
          <a:off x="0" y="0"/>
          <a:ext cx="0" cy="0"/>
          <a:chOff x="0" y="0"/>
          <a:chExt cx="0" cy="0"/>
        </a:xfrm>
      </p:grpSpPr>
      <p:sp>
        <p:nvSpPr>
          <p:cNvPr id="763" name="Google Shape;763;p8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4/22/2024</a:t>
            </a:r>
            <a:endParaRPr/>
          </a:p>
        </p:txBody>
      </p:sp>
      <p:sp>
        <p:nvSpPr>
          <p:cNvPr id="764" name="Google Shape;764;p8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t>Definition</a:t>
            </a:r>
            <a:endParaRPr/>
          </a:p>
        </p:txBody>
      </p:sp>
      <p:sp>
        <p:nvSpPr>
          <p:cNvPr id="765" name="Google Shape;765;p88"/>
          <p:cNvSpPr txBox="1"/>
          <p:nvPr>
            <p:ph idx="1" type="body"/>
          </p:nvPr>
        </p:nvSpPr>
        <p:spPr>
          <a:xfrm>
            <a:off x="685800" y="1752600"/>
            <a:ext cx="7772400" cy="17526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hlink"/>
              </a:buClr>
              <a:buSzPts val="4400"/>
              <a:buChar char="•"/>
            </a:pPr>
            <a:r>
              <a:rPr lang="en-US" sz="4400">
                <a:solidFill>
                  <a:schemeClr val="hlink"/>
                </a:solidFill>
              </a:rPr>
              <a:t>Mean </a:t>
            </a:r>
            <a:r>
              <a:rPr lang="en-US" sz="4400"/>
              <a:t>– the average of a group of numbers.</a:t>
            </a:r>
            <a:endParaRPr/>
          </a:p>
        </p:txBody>
      </p:sp>
      <p:sp>
        <p:nvSpPr>
          <p:cNvPr id="766" name="Google Shape;766;p88"/>
          <p:cNvSpPr txBox="1"/>
          <p:nvPr/>
        </p:nvSpPr>
        <p:spPr>
          <a:xfrm>
            <a:off x="2286000" y="3276600"/>
            <a:ext cx="4298950" cy="118903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7200">
                <a:solidFill>
                  <a:schemeClr val="dk1"/>
                </a:solidFill>
                <a:latin typeface="Calibri"/>
                <a:ea typeface="Calibri"/>
                <a:cs typeface="Calibri"/>
                <a:sym typeface="Calibri"/>
              </a:rPr>
              <a:t>2, 5, 2, 1, 5</a:t>
            </a:r>
            <a:endParaRPr/>
          </a:p>
        </p:txBody>
      </p:sp>
      <p:sp>
        <p:nvSpPr>
          <p:cNvPr id="767" name="Google Shape;767;p88"/>
          <p:cNvSpPr txBox="1"/>
          <p:nvPr/>
        </p:nvSpPr>
        <p:spPr>
          <a:xfrm>
            <a:off x="3276600" y="4724400"/>
            <a:ext cx="2573338" cy="762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400">
                <a:solidFill>
                  <a:schemeClr val="hlink"/>
                </a:solidFill>
                <a:latin typeface="Tahoma"/>
                <a:ea typeface="Tahoma"/>
                <a:cs typeface="Tahoma"/>
                <a:sym typeface="Tahoma"/>
              </a:rPr>
              <a:t>Mean = 3</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767"/>
                                        </p:tgtEl>
                                        <p:attrNameLst>
                                          <p:attrName>style.visibility</p:attrName>
                                        </p:attrNameLst>
                                      </p:cBhvr>
                                      <p:to>
                                        <p:strVal val="visible"/>
                                      </p:to>
                                    </p:set>
                                    <p:anim calcmode="lin" valueType="num">
                                      <p:cBhvr additive="base">
                                        <p:cTn dur="500"/>
                                        <p:tgtEl>
                                          <p:spTgt spid="767"/>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1" name="Shape 771"/>
        <p:cNvGrpSpPr/>
        <p:nvPr/>
      </p:nvGrpSpPr>
      <p:grpSpPr>
        <a:xfrm>
          <a:off x="0" y="0"/>
          <a:ext cx="0" cy="0"/>
          <a:chOff x="0" y="0"/>
          <a:chExt cx="0" cy="0"/>
        </a:xfrm>
      </p:grpSpPr>
      <p:sp>
        <p:nvSpPr>
          <p:cNvPr id="772" name="Google Shape;772;p8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4/22/2024</a:t>
            </a:r>
            <a:endParaRPr/>
          </a:p>
        </p:txBody>
      </p:sp>
      <p:sp>
        <p:nvSpPr>
          <p:cNvPr id="773" name="Google Shape;773;p89"/>
          <p:cNvSpPr txBox="1"/>
          <p:nvPr>
            <p:ph type="title"/>
          </p:nvPr>
        </p:nvSpPr>
        <p:spPr>
          <a:xfrm>
            <a:off x="685800" y="762000"/>
            <a:ext cx="7772400" cy="9906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sz="4400"/>
              <a:t>Mean is found by evening out the numbers</a:t>
            </a:r>
            <a:endParaRPr/>
          </a:p>
        </p:txBody>
      </p:sp>
      <p:sp>
        <p:nvSpPr>
          <p:cNvPr id="774" name="Google Shape;774;p89"/>
          <p:cNvSpPr txBox="1"/>
          <p:nvPr/>
        </p:nvSpPr>
        <p:spPr>
          <a:xfrm>
            <a:off x="2438400" y="1752600"/>
            <a:ext cx="4298950" cy="155416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7200">
                <a:solidFill>
                  <a:schemeClr val="dk1"/>
                </a:solidFill>
                <a:latin typeface="Calibri"/>
                <a:ea typeface="Calibri"/>
                <a:cs typeface="Calibri"/>
                <a:sym typeface="Calibri"/>
              </a:rPr>
              <a:t>2, 5, 2, 1, 5</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75" name="Google Shape;775;p89"/>
          <p:cNvSpPr/>
          <p:nvPr/>
        </p:nvSpPr>
        <p:spPr>
          <a:xfrm>
            <a:off x="1066800" y="5562600"/>
            <a:ext cx="1066800" cy="3048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76" name="Google Shape;776;p89"/>
          <p:cNvSpPr/>
          <p:nvPr/>
        </p:nvSpPr>
        <p:spPr>
          <a:xfrm>
            <a:off x="1066800" y="5105400"/>
            <a:ext cx="1066800" cy="3048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77" name="Google Shape;777;p89"/>
          <p:cNvSpPr/>
          <p:nvPr/>
        </p:nvSpPr>
        <p:spPr>
          <a:xfrm>
            <a:off x="2590800" y="5562600"/>
            <a:ext cx="1066800" cy="3048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78" name="Google Shape;778;p89"/>
          <p:cNvSpPr/>
          <p:nvPr/>
        </p:nvSpPr>
        <p:spPr>
          <a:xfrm>
            <a:off x="2590800" y="5105400"/>
            <a:ext cx="1066800" cy="3048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79" name="Google Shape;779;p89"/>
          <p:cNvSpPr/>
          <p:nvPr/>
        </p:nvSpPr>
        <p:spPr>
          <a:xfrm>
            <a:off x="2590800" y="4648200"/>
            <a:ext cx="1066800" cy="3048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80" name="Google Shape;780;p89"/>
          <p:cNvSpPr/>
          <p:nvPr/>
        </p:nvSpPr>
        <p:spPr>
          <a:xfrm>
            <a:off x="2590800" y="4191000"/>
            <a:ext cx="1066800" cy="3048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81" name="Google Shape;781;p89"/>
          <p:cNvSpPr/>
          <p:nvPr/>
        </p:nvSpPr>
        <p:spPr>
          <a:xfrm>
            <a:off x="2590800" y="3733800"/>
            <a:ext cx="1066800" cy="3048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82" name="Google Shape;782;p89"/>
          <p:cNvSpPr/>
          <p:nvPr/>
        </p:nvSpPr>
        <p:spPr>
          <a:xfrm>
            <a:off x="4191000" y="5562600"/>
            <a:ext cx="1066800" cy="3048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83" name="Google Shape;783;p89"/>
          <p:cNvSpPr/>
          <p:nvPr/>
        </p:nvSpPr>
        <p:spPr>
          <a:xfrm>
            <a:off x="4191000" y="5105400"/>
            <a:ext cx="1066800" cy="3048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84" name="Google Shape;784;p89"/>
          <p:cNvSpPr/>
          <p:nvPr/>
        </p:nvSpPr>
        <p:spPr>
          <a:xfrm>
            <a:off x="5715000" y="5562600"/>
            <a:ext cx="1066800" cy="3048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85" name="Google Shape;785;p89"/>
          <p:cNvSpPr/>
          <p:nvPr/>
        </p:nvSpPr>
        <p:spPr>
          <a:xfrm>
            <a:off x="7239000" y="5562600"/>
            <a:ext cx="1066800" cy="3048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786" name="Google Shape;786;p89"/>
          <p:cNvCxnSpPr/>
          <p:nvPr/>
        </p:nvCxnSpPr>
        <p:spPr>
          <a:xfrm flipH="1">
            <a:off x="1676400" y="3962400"/>
            <a:ext cx="914400" cy="1066800"/>
          </a:xfrm>
          <a:prstGeom prst="straightConnector1">
            <a:avLst/>
          </a:prstGeom>
          <a:noFill/>
          <a:ln cap="flat" cmpd="sng" w="57150">
            <a:solidFill>
              <a:schemeClr val="dk1"/>
            </a:solidFill>
            <a:prstDash val="solid"/>
            <a:round/>
            <a:headEnd len="med" w="med" type="none"/>
            <a:tailEnd len="med" w="med" type="triangle"/>
          </a:ln>
        </p:spPr>
      </p:cxnSp>
      <p:cxnSp>
        <p:nvCxnSpPr>
          <p:cNvPr id="787" name="Google Shape;787;p89"/>
          <p:cNvCxnSpPr/>
          <p:nvPr/>
        </p:nvCxnSpPr>
        <p:spPr>
          <a:xfrm>
            <a:off x="3733800" y="4343400"/>
            <a:ext cx="990600" cy="685800"/>
          </a:xfrm>
          <a:prstGeom prst="straightConnector1">
            <a:avLst/>
          </a:prstGeom>
          <a:noFill/>
          <a:ln cap="flat" cmpd="sng" w="57150">
            <a:solidFill>
              <a:schemeClr val="dk1"/>
            </a:solidFill>
            <a:prstDash val="solid"/>
            <a:round/>
            <a:headEnd len="med" w="med" type="none"/>
            <a:tailEnd len="med" w="med" type="triangle"/>
          </a:ln>
        </p:spPr>
      </p:cxnSp>
      <p:sp>
        <p:nvSpPr>
          <p:cNvPr id="788" name="Google Shape;788;p89"/>
          <p:cNvSpPr/>
          <p:nvPr/>
        </p:nvSpPr>
        <p:spPr>
          <a:xfrm>
            <a:off x="7239000" y="5105400"/>
            <a:ext cx="1066800" cy="3048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89" name="Google Shape;789;p89"/>
          <p:cNvSpPr/>
          <p:nvPr/>
        </p:nvSpPr>
        <p:spPr>
          <a:xfrm>
            <a:off x="7239000" y="4648200"/>
            <a:ext cx="1066800" cy="3048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90" name="Google Shape;790;p89"/>
          <p:cNvSpPr/>
          <p:nvPr/>
        </p:nvSpPr>
        <p:spPr>
          <a:xfrm>
            <a:off x="7239000" y="4191000"/>
            <a:ext cx="1066800" cy="3048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91" name="Google Shape;791;p89"/>
          <p:cNvSpPr/>
          <p:nvPr/>
        </p:nvSpPr>
        <p:spPr>
          <a:xfrm>
            <a:off x="7239000" y="3733800"/>
            <a:ext cx="1066800" cy="3048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792" name="Google Shape;792;p89"/>
          <p:cNvCxnSpPr/>
          <p:nvPr/>
        </p:nvCxnSpPr>
        <p:spPr>
          <a:xfrm flipH="1">
            <a:off x="6324600" y="4419600"/>
            <a:ext cx="838200" cy="990600"/>
          </a:xfrm>
          <a:prstGeom prst="straightConnector1">
            <a:avLst/>
          </a:prstGeom>
          <a:noFill/>
          <a:ln cap="flat" cmpd="sng" w="57150">
            <a:solidFill>
              <a:schemeClr val="dk1"/>
            </a:solidFill>
            <a:prstDash val="solid"/>
            <a:round/>
            <a:headEnd len="med" w="med" type="none"/>
            <a:tailEnd len="med" w="med" type="triangle"/>
          </a:ln>
        </p:spPr>
      </p:cxnSp>
      <p:cxnSp>
        <p:nvCxnSpPr>
          <p:cNvPr id="793" name="Google Shape;793;p89"/>
          <p:cNvCxnSpPr/>
          <p:nvPr/>
        </p:nvCxnSpPr>
        <p:spPr>
          <a:xfrm flipH="1">
            <a:off x="6324600" y="3962400"/>
            <a:ext cx="838200" cy="990600"/>
          </a:xfrm>
          <a:prstGeom prst="straightConnector1">
            <a:avLst/>
          </a:prstGeom>
          <a:noFill/>
          <a:ln cap="flat" cmpd="sng" w="57150">
            <a:solidFill>
              <a:schemeClr val="dk1"/>
            </a:solidFill>
            <a:prstDash val="solid"/>
            <a:round/>
            <a:headEnd len="med" w="med" type="none"/>
            <a:tailEnd len="med" w="med" type="triangl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9"/>
          <p:cNvSpPr txBox="1"/>
          <p:nvPr>
            <p:ph type="ctrTitle"/>
          </p:nvPr>
        </p:nvSpPr>
        <p:spPr>
          <a:xfrm>
            <a:off x="1219200" y="1447800"/>
            <a:ext cx="6331750" cy="838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Clr>
                <a:schemeClr val="dk1"/>
              </a:buClr>
              <a:buSzPts val="4800"/>
              <a:buFont typeface="Calibri"/>
              <a:buNone/>
            </a:pPr>
            <a:r>
              <a:rPr lang="en-US"/>
              <a:t>Challenges..</a:t>
            </a:r>
            <a:endParaRPr/>
          </a:p>
        </p:txBody>
      </p:sp>
      <p:sp>
        <p:nvSpPr>
          <p:cNvPr id="176" name="Google Shape;176;p9"/>
          <p:cNvSpPr txBox="1"/>
          <p:nvPr>
            <p:ph idx="1" type="subTitle"/>
          </p:nvPr>
        </p:nvSpPr>
        <p:spPr>
          <a:xfrm>
            <a:off x="990600" y="2286000"/>
            <a:ext cx="6705600" cy="2743200"/>
          </a:xfrm>
          <a:prstGeom prst="rect">
            <a:avLst/>
          </a:prstGeom>
          <a:noFill/>
          <a:ln>
            <a:noFill/>
          </a:ln>
        </p:spPr>
        <p:txBody>
          <a:bodyPr anchorCtr="0" anchor="t" bIns="91425" lIns="91425" spcFirstLastPara="1" rIns="91425" wrap="square" tIns="91425">
            <a:noAutofit/>
          </a:bodyPr>
          <a:lstStyle/>
          <a:p>
            <a:pPr indent="-342900" lvl="0" marL="342900" rtl="0" algn="l">
              <a:spcBef>
                <a:spcPts val="0"/>
              </a:spcBef>
              <a:spcAft>
                <a:spcPts val="0"/>
              </a:spcAft>
              <a:buClr>
                <a:schemeClr val="dk2"/>
              </a:buClr>
              <a:buSzPts val="2400"/>
              <a:buNone/>
            </a:pPr>
            <a:r>
              <a:t/>
            </a:r>
            <a:endParaRPr/>
          </a:p>
        </p:txBody>
      </p:sp>
      <p:pic>
        <p:nvPicPr>
          <p:cNvPr id="177" name="Google Shape;177;p9"/>
          <p:cNvPicPr preferRelativeResize="0"/>
          <p:nvPr/>
        </p:nvPicPr>
        <p:blipFill rotWithShape="1">
          <a:blip r:embed="rId3">
            <a:alphaModFix/>
          </a:blip>
          <a:srcRect b="0" l="0" r="0" t="0"/>
          <a:stretch/>
        </p:blipFill>
        <p:spPr>
          <a:xfrm>
            <a:off x="990601" y="2286000"/>
            <a:ext cx="6786562" cy="2962275"/>
          </a:xfrm>
          <a:prstGeom prst="rect">
            <a:avLst/>
          </a:prstGeom>
          <a:noFill/>
          <a:ln>
            <a:noFill/>
          </a:ln>
        </p:spPr>
      </p:pic>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7" name="Shape 797"/>
        <p:cNvGrpSpPr/>
        <p:nvPr/>
      </p:nvGrpSpPr>
      <p:grpSpPr>
        <a:xfrm>
          <a:off x="0" y="0"/>
          <a:ext cx="0" cy="0"/>
          <a:chOff x="0" y="0"/>
          <a:chExt cx="0" cy="0"/>
        </a:xfrm>
      </p:grpSpPr>
      <p:sp>
        <p:nvSpPr>
          <p:cNvPr id="798" name="Google Shape;798;p9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4/22/2024</a:t>
            </a:r>
            <a:endParaRPr/>
          </a:p>
        </p:txBody>
      </p:sp>
      <p:sp>
        <p:nvSpPr>
          <p:cNvPr id="799" name="Google Shape;799;p90"/>
          <p:cNvSpPr txBox="1"/>
          <p:nvPr>
            <p:ph type="title"/>
          </p:nvPr>
        </p:nvSpPr>
        <p:spPr>
          <a:xfrm>
            <a:off x="685800" y="762000"/>
            <a:ext cx="7772400" cy="9906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sz="4400"/>
              <a:t>Mean is found by evening out the numbers</a:t>
            </a:r>
            <a:endParaRPr/>
          </a:p>
        </p:txBody>
      </p:sp>
      <p:sp>
        <p:nvSpPr>
          <p:cNvPr id="800" name="Google Shape;800;p90"/>
          <p:cNvSpPr txBox="1"/>
          <p:nvPr/>
        </p:nvSpPr>
        <p:spPr>
          <a:xfrm>
            <a:off x="2438400" y="1752600"/>
            <a:ext cx="4298950" cy="155416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7200">
                <a:solidFill>
                  <a:schemeClr val="dk1"/>
                </a:solidFill>
                <a:latin typeface="Calibri"/>
                <a:ea typeface="Calibri"/>
                <a:cs typeface="Calibri"/>
                <a:sym typeface="Calibri"/>
              </a:rPr>
              <a:t>2, 5, 2, 1, 5</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01" name="Google Shape;801;p90"/>
          <p:cNvSpPr/>
          <p:nvPr/>
        </p:nvSpPr>
        <p:spPr>
          <a:xfrm>
            <a:off x="1066800" y="5562600"/>
            <a:ext cx="1066800" cy="3048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02" name="Google Shape;802;p90"/>
          <p:cNvSpPr/>
          <p:nvPr/>
        </p:nvSpPr>
        <p:spPr>
          <a:xfrm>
            <a:off x="1066800" y="5105400"/>
            <a:ext cx="1066800" cy="3048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03" name="Google Shape;803;p90"/>
          <p:cNvSpPr/>
          <p:nvPr/>
        </p:nvSpPr>
        <p:spPr>
          <a:xfrm>
            <a:off x="2590800" y="5562600"/>
            <a:ext cx="1066800" cy="3048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04" name="Google Shape;804;p90"/>
          <p:cNvSpPr/>
          <p:nvPr/>
        </p:nvSpPr>
        <p:spPr>
          <a:xfrm>
            <a:off x="2590800" y="5105400"/>
            <a:ext cx="1066800" cy="3048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05" name="Google Shape;805;p90"/>
          <p:cNvSpPr/>
          <p:nvPr/>
        </p:nvSpPr>
        <p:spPr>
          <a:xfrm>
            <a:off x="2590800" y="4648200"/>
            <a:ext cx="1066800" cy="3048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06" name="Google Shape;806;p90"/>
          <p:cNvSpPr/>
          <p:nvPr/>
        </p:nvSpPr>
        <p:spPr>
          <a:xfrm>
            <a:off x="4267200" y="4648200"/>
            <a:ext cx="1066800" cy="3048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07" name="Google Shape;807;p90"/>
          <p:cNvSpPr/>
          <p:nvPr/>
        </p:nvSpPr>
        <p:spPr>
          <a:xfrm>
            <a:off x="1066800" y="4648200"/>
            <a:ext cx="1066800" cy="3048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08" name="Google Shape;808;p90"/>
          <p:cNvSpPr/>
          <p:nvPr/>
        </p:nvSpPr>
        <p:spPr>
          <a:xfrm>
            <a:off x="4191000" y="5562600"/>
            <a:ext cx="1066800" cy="3048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09" name="Google Shape;809;p90"/>
          <p:cNvSpPr/>
          <p:nvPr/>
        </p:nvSpPr>
        <p:spPr>
          <a:xfrm>
            <a:off x="4191000" y="5105400"/>
            <a:ext cx="1066800" cy="3048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10" name="Google Shape;810;p90"/>
          <p:cNvSpPr/>
          <p:nvPr/>
        </p:nvSpPr>
        <p:spPr>
          <a:xfrm>
            <a:off x="5715000" y="5562600"/>
            <a:ext cx="1066800" cy="3048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11" name="Google Shape;811;p90"/>
          <p:cNvSpPr/>
          <p:nvPr/>
        </p:nvSpPr>
        <p:spPr>
          <a:xfrm>
            <a:off x="7239000" y="5562600"/>
            <a:ext cx="1066800" cy="3048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12" name="Google Shape;812;p90"/>
          <p:cNvSpPr/>
          <p:nvPr/>
        </p:nvSpPr>
        <p:spPr>
          <a:xfrm>
            <a:off x="7239000" y="5105400"/>
            <a:ext cx="1066800" cy="3048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13" name="Google Shape;813;p90"/>
          <p:cNvSpPr/>
          <p:nvPr/>
        </p:nvSpPr>
        <p:spPr>
          <a:xfrm>
            <a:off x="7239000" y="4648200"/>
            <a:ext cx="1066800" cy="3048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14" name="Google Shape;814;p90"/>
          <p:cNvSpPr/>
          <p:nvPr/>
        </p:nvSpPr>
        <p:spPr>
          <a:xfrm>
            <a:off x="7239000" y="4191000"/>
            <a:ext cx="1066800" cy="3048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15" name="Google Shape;815;p90"/>
          <p:cNvSpPr/>
          <p:nvPr/>
        </p:nvSpPr>
        <p:spPr>
          <a:xfrm>
            <a:off x="7239000" y="3733800"/>
            <a:ext cx="1066800" cy="3048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816" name="Google Shape;816;p90"/>
          <p:cNvCxnSpPr/>
          <p:nvPr/>
        </p:nvCxnSpPr>
        <p:spPr>
          <a:xfrm flipH="1">
            <a:off x="6324600" y="4419600"/>
            <a:ext cx="838200" cy="990600"/>
          </a:xfrm>
          <a:prstGeom prst="straightConnector1">
            <a:avLst/>
          </a:prstGeom>
          <a:noFill/>
          <a:ln cap="flat" cmpd="sng" w="57150">
            <a:solidFill>
              <a:schemeClr val="dk1"/>
            </a:solidFill>
            <a:prstDash val="solid"/>
            <a:round/>
            <a:headEnd len="med" w="med" type="none"/>
            <a:tailEnd len="med" w="med" type="triangle"/>
          </a:ln>
        </p:spPr>
      </p:cxnSp>
      <p:cxnSp>
        <p:nvCxnSpPr>
          <p:cNvPr id="817" name="Google Shape;817;p90"/>
          <p:cNvCxnSpPr/>
          <p:nvPr/>
        </p:nvCxnSpPr>
        <p:spPr>
          <a:xfrm flipH="1">
            <a:off x="6324600" y="3962400"/>
            <a:ext cx="838200" cy="990600"/>
          </a:xfrm>
          <a:prstGeom prst="straightConnector1">
            <a:avLst/>
          </a:prstGeom>
          <a:noFill/>
          <a:ln cap="flat" cmpd="sng" w="57150">
            <a:solidFill>
              <a:schemeClr val="dk1"/>
            </a:solidFill>
            <a:prstDash val="solid"/>
            <a:round/>
            <a:headEnd len="med" w="med" type="none"/>
            <a:tailEnd len="med" w="med" type="triangle"/>
          </a:ln>
        </p:spPr>
      </p:cxn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1" name="Shape 821"/>
        <p:cNvGrpSpPr/>
        <p:nvPr/>
      </p:nvGrpSpPr>
      <p:grpSpPr>
        <a:xfrm>
          <a:off x="0" y="0"/>
          <a:ext cx="0" cy="0"/>
          <a:chOff x="0" y="0"/>
          <a:chExt cx="0" cy="0"/>
        </a:xfrm>
      </p:grpSpPr>
      <p:sp>
        <p:nvSpPr>
          <p:cNvPr id="822" name="Google Shape;822;p9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4/22/2024</a:t>
            </a:r>
            <a:endParaRPr/>
          </a:p>
        </p:txBody>
      </p:sp>
      <p:sp>
        <p:nvSpPr>
          <p:cNvPr id="823" name="Google Shape;823;p91"/>
          <p:cNvSpPr txBox="1"/>
          <p:nvPr>
            <p:ph type="title"/>
          </p:nvPr>
        </p:nvSpPr>
        <p:spPr>
          <a:xfrm>
            <a:off x="685800" y="762000"/>
            <a:ext cx="7772400" cy="9906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sz="4400"/>
              <a:t>Mean is found by evening out the numbers</a:t>
            </a:r>
            <a:endParaRPr/>
          </a:p>
        </p:txBody>
      </p:sp>
      <p:sp>
        <p:nvSpPr>
          <p:cNvPr id="824" name="Google Shape;824;p91"/>
          <p:cNvSpPr txBox="1"/>
          <p:nvPr/>
        </p:nvSpPr>
        <p:spPr>
          <a:xfrm>
            <a:off x="2362200" y="1752600"/>
            <a:ext cx="4298950" cy="155416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7200">
                <a:solidFill>
                  <a:schemeClr val="dk1"/>
                </a:solidFill>
                <a:latin typeface="Calibri"/>
                <a:ea typeface="Calibri"/>
                <a:cs typeface="Calibri"/>
                <a:sym typeface="Calibri"/>
              </a:rPr>
              <a:t>2, 5, 2, 1, 5</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25" name="Google Shape;825;p91"/>
          <p:cNvSpPr/>
          <p:nvPr/>
        </p:nvSpPr>
        <p:spPr>
          <a:xfrm>
            <a:off x="1066800" y="5562600"/>
            <a:ext cx="1066800" cy="3048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26" name="Google Shape;826;p91"/>
          <p:cNvSpPr/>
          <p:nvPr/>
        </p:nvSpPr>
        <p:spPr>
          <a:xfrm>
            <a:off x="1066800" y="5105400"/>
            <a:ext cx="1066800" cy="3048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27" name="Google Shape;827;p91"/>
          <p:cNvSpPr/>
          <p:nvPr/>
        </p:nvSpPr>
        <p:spPr>
          <a:xfrm>
            <a:off x="2590800" y="5562600"/>
            <a:ext cx="1066800" cy="3048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28" name="Google Shape;828;p91"/>
          <p:cNvSpPr/>
          <p:nvPr/>
        </p:nvSpPr>
        <p:spPr>
          <a:xfrm>
            <a:off x="2590800" y="5105400"/>
            <a:ext cx="1066800" cy="3048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29" name="Google Shape;829;p91"/>
          <p:cNvSpPr/>
          <p:nvPr/>
        </p:nvSpPr>
        <p:spPr>
          <a:xfrm>
            <a:off x="2590800" y="4648200"/>
            <a:ext cx="1066800" cy="3048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30" name="Google Shape;830;p91"/>
          <p:cNvSpPr/>
          <p:nvPr/>
        </p:nvSpPr>
        <p:spPr>
          <a:xfrm>
            <a:off x="4191000" y="4648200"/>
            <a:ext cx="1066800" cy="3048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31" name="Google Shape;831;p91"/>
          <p:cNvSpPr/>
          <p:nvPr/>
        </p:nvSpPr>
        <p:spPr>
          <a:xfrm>
            <a:off x="1066800" y="4648200"/>
            <a:ext cx="1066800" cy="3048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32" name="Google Shape;832;p91"/>
          <p:cNvSpPr/>
          <p:nvPr/>
        </p:nvSpPr>
        <p:spPr>
          <a:xfrm>
            <a:off x="4191000" y="5562600"/>
            <a:ext cx="1066800" cy="3048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33" name="Google Shape;833;p91"/>
          <p:cNvSpPr/>
          <p:nvPr/>
        </p:nvSpPr>
        <p:spPr>
          <a:xfrm>
            <a:off x="4191000" y="5105400"/>
            <a:ext cx="1066800" cy="3048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34" name="Google Shape;834;p91"/>
          <p:cNvSpPr/>
          <p:nvPr/>
        </p:nvSpPr>
        <p:spPr>
          <a:xfrm>
            <a:off x="5715000" y="5562600"/>
            <a:ext cx="1066800" cy="3048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35" name="Google Shape;835;p91"/>
          <p:cNvSpPr/>
          <p:nvPr/>
        </p:nvSpPr>
        <p:spPr>
          <a:xfrm>
            <a:off x="7239000" y="5562600"/>
            <a:ext cx="1066800" cy="3048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36" name="Google Shape;836;p91"/>
          <p:cNvSpPr/>
          <p:nvPr/>
        </p:nvSpPr>
        <p:spPr>
          <a:xfrm>
            <a:off x="7239000" y="5105400"/>
            <a:ext cx="1066800" cy="3048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37" name="Google Shape;837;p91"/>
          <p:cNvSpPr/>
          <p:nvPr/>
        </p:nvSpPr>
        <p:spPr>
          <a:xfrm>
            <a:off x="7239000" y="4648200"/>
            <a:ext cx="1066800" cy="3048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38" name="Google Shape;838;p91"/>
          <p:cNvSpPr/>
          <p:nvPr/>
        </p:nvSpPr>
        <p:spPr>
          <a:xfrm>
            <a:off x="5715000" y="5105400"/>
            <a:ext cx="1066800" cy="3048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39" name="Google Shape;839;p91"/>
          <p:cNvSpPr/>
          <p:nvPr/>
        </p:nvSpPr>
        <p:spPr>
          <a:xfrm>
            <a:off x="5715000" y="4648200"/>
            <a:ext cx="1066800" cy="3048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40" name="Google Shape;840;p91"/>
          <p:cNvSpPr txBox="1"/>
          <p:nvPr/>
        </p:nvSpPr>
        <p:spPr>
          <a:xfrm>
            <a:off x="2971800" y="3048000"/>
            <a:ext cx="3352800" cy="10064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6000">
                <a:solidFill>
                  <a:schemeClr val="hlink"/>
                </a:solidFill>
                <a:latin typeface="Calibri"/>
                <a:ea typeface="Calibri"/>
                <a:cs typeface="Calibri"/>
                <a:sym typeface="Calibri"/>
              </a:rPr>
              <a:t>mean = 3</a:t>
            </a:r>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4" name="Shape 844"/>
        <p:cNvGrpSpPr/>
        <p:nvPr/>
      </p:nvGrpSpPr>
      <p:grpSpPr>
        <a:xfrm>
          <a:off x="0" y="0"/>
          <a:ext cx="0" cy="0"/>
          <a:chOff x="0" y="0"/>
          <a:chExt cx="0" cy="0"/>
        </a:xfrm>
      </p:grpSpPr>
      <p:sp>
        <p:nvSpPr>
          <p:cNvPr id="845" name="Google Shape;845;p9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4/22/2024</a:t>
            </a:r>
            <a:endParaRPr/>
          </a:p>
        </p:txBody>
      </p:sp>
      <p:sp>
        <p:nvSpPr>
          <p:cNvPr id="846" name="Google Shape;846;p9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00"/>
              <a:buFont typeface="Calibri"/>
              <a:buNone/>
            </a:pPr>
            <a:r>
              <a:rPr lang="en-US" sz="4400"/>
              <a:t>How to Find the Mean of a Group of Numbers</a:t>
            </a:r>
            <a:endParaRPr/>
          </a:p>
        </p:txBody>
      </p:sp>
      <p:sp>
        <p:nvSpPr>
          <p:cNvPr id="847" name="Google Shape;847;p92"/>
          <p:cNvSpPr txBox="1"/>
          <p:nvPr>
            <p:ph idx="1" type="body"/>
          </p:nvPr>
        </p:nvSpPr>
        <p:spPr>
          <a:xfrm>
            <a:off x="533400" y="1752600"/>
            <a:ext cx="8077200" cy="9906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accent1"/>
              </a:buClr>
              <a:buSzPts val="4400"/>
              <a:buChar char="•"/>
            </a:pPr>
            <a:r>
              <a:rPr lang="en-US" sz="4400">
                <a:solidFill>
                  <a:schemeClr val="accent1"/>
                </a:solidFill>
              </a:rPr>
              <a:t>Step 1 – Add all the numbers.</a:t>
            </a:r>
            <a:endParaRPr/>
          </a:p>
        </p:txBody>
      </p:sp>
      <p:sp>
        <p:nvSpPr>
          <p:cNvPr id="848" name="Google Shape;848;p92"/>
          <p:cNvSpPr txBox="1"/>
          <p:nvPr/>
        </p:nvSpPr>
        <p:spPr>
          <a:xfrm>
            <a:off x="1447800" y="2819400"/>
            <a:ext cx="6280150" cy="10064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6000">
                <a:solidFill>
                  <a:schemeClr val="dk1"/>
                </a:solidFill>
                <a:latin typeface="Calibri"/>
                <a:ea typeface="Calibri"/>
                <a:cs typeface="Calibri"/>
                <a:sym typeface="Calibri"/>
              </a:rPr>
              <a:t>8, 10, 12, 18, 22, 26</a:t>
            </a:r>
            <a:endParaRPr/>
          </a:p>
        </p:txBody>
      </p:sp>
      <p:sp>
        <p:nvSpPr>
          <p:cNvPr id="849" name="Google Shape;849;p92"/>
          <p:cNvSpPr txBox="1"/>
          <p:nvPr/>
        </p:nvSpPr>
        <p:spPr>
          <a:xfrm>
            <a:off x="457200" y="4267200"/>
            <a:ext cx="8289925" cy="10064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6000">
                <a:solidFill>
                  <a:schemeClr val="dk1"/>
                </a:solidFill>
                <a:latin typeface="Calibri"/>
                <a:ea typeface="Calibri"/>
                <a:cs typeface="Calibri"/>
                <a:sym typeface="Calibri"/>
              </a:rPr>
              <a:t>8+10+12+18+22+26 = 96 </a:t>
            </a:r>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3" name="Shape 853"/>
        <p:cNvGrpSpPr/>
        <p:nvPr/>
      </p:nvGrpSpPr>
      <p:grpSpPr>
        <a:xfrm>
          <a:off x="0" y="0"/>
          <a:ext cx="0" cy="0"/>
          <a:chOff x="0" y="0"/>
          <a:chExt cx="0" cy="0"/>
        </a:xfrm>
      </p:grpSpPr>
      <p:sp>
        <p:nvSpPr>
          <p:cNvPr id="854" name="Google Shape;854;p9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4/22/2024</a:t>
            </a:r>
            <a:endParaRPr/>
          </a:p>
        </p:txBody>
      </p:sp>
      <p:sp>
        <p:nvSpPr>
          <p:cNvPr id="855" name="Google Shape;855;p9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00"/>
              <a:buFont typeface="Calibri"/>
              <a:buNone/>
            </a:pPr>
            <a:r>
              <a:rPr lang="en-US" sz="4400"/>
              <a:t>How to Find the Mean of a Group of Numbers</a:t>
            </a:r>
            <a:endParaRPr/>
          </a:p>
        </p:txBody>
      </p:sp>
      <p:sp>
        <p:nvSpPr>
          <p:cNvPr id="856" name="Google Shape;856;p93"/>
          <p:cNvSpPr txBox="1"/>
          <p:nvPr>
            <p:ph idx="1" type="body"/>
          </p:nvPr>
        </p:nvSpPr>
        <p:spPr>
          <a:xfrm>
            <a:off x="533400" y="1676400"/>
            <a:ext cx="8077200" cy="1371600"/>
          </a:xfrm>
          <a:prstGeom prst="rect">
            <a:avLst/>
          </a:prstGeom>
          <a:noFill/>
          <a:ln>
            <a:noFill/>
          </a:ln>
        </p:spPr>
        <p:txBody>
          <a:bodyPr anchorCtr="0" anchor="t" bIns="45700" lIns="91425" spcFirstLastPara="1" rIns="91425" wrap="square" tIns="45700">
            <a:normAutofit/>
          </a:bodyPr>
          <a:lstStyle/>
          <a:p>
            <a:pPr indent="-342900" lvl="0" marL="342900" rtl="0" algn="l">
              <a:lnSpc>
                <a:spcPct val="90000"/>
              </a:lnSpc>
              <a:spcBef>
                <a:spcPts val="0"/>
              </a:spcBef>
              <a:spcAft>
                <a:spcPts val="0"/>
              </a:spcAft>
              <a:buClr>
                <a:schemeClr val="accent1"/>
              </a:buClr>
              <a:buSzPts val="4400"/>
              <a:buChar char="•"/>
            </a:pPr>
            <a:r>
              <a:rPr lang="en-US" sz="4400">
                <a:solidFill>
                  <a:schemeClr val="accent1"/>
                </a:solidFill>
              </a:rPr>
              <a:t>Step 2 – Divide the sum by the number of addends.</a:t>
            </a:r>
            <a:endParaRPr/>
          </a:p>
        </p:txBody>
      </p:sp>
      <p:sp>
        <p:nvSpPr>
          <p:cNvPr id="857" name="Google Shape;857;p93"/>
          <p:cNvSpPr txBox="1"/>
          <p:nvPr/>
        </p:nvSpPr>
        <p:spPr>
          <a:xfrm>
            <a:off x="1447800" y="3048000"/>
            <a:ext cx="6280150" cy="10064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6000">
                <a:solidFill>
                  <a:schemeClr val="dk1"/>
                </a:solidFill>
                <a:latin typeface="Calibri"/>
                <a:ea typeface="Calibri"/>
                <a:cs typeface="Calibri"/>
                <a:sym typeface="Calibri"/>
              </a:rPr>
              <a:t>8, 10, 12, 18, 22, 26</a:t>
            </a:r>
            <a:endParaRPr/>
          </a:p>
        </p:txBody>
      </p:sp>
      <p:sp>
        <p:nvSpPr>
          <p:cNvPr id="858" name="Google Shape;858;p93"/>
          <p:cNvSpPr txBox="1"/>
          <p:nvPr/>
        </p:nvSpPr>
        <p:spPr>
          <a:xfrm>
            <a:off x="457200" y="4114800"/>
            <a:ext cx="8289925" cy="10064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6000">
                <a:solidFill>
                  <a:schemeClr val="dk1"/>
                </a:solidFill>
                <a:latin typeface="Calibri"/>
                <a:ea typeface="Calibri"/>
                <a:cs typeface="Calibri"/>
                <a:sym typeface="Calibri"/>
              </a:rPr>
              <a:t>8+10+12+18+22+26 = 96 </a:t>
            </a:r>
            <a:endParaRPr/>
          </a:p>
        </p:txBody>
      </p:sp>
      <p:sp>
        <p:nvSpPr>
          <p:cNvPr id="859" name="Google Shape;859;p93"/>
          <p:cNvSpPr/>
          <p:nvPr/>
        </p:nvSpPr>
        <p:spPr>
          <a:xfrm>
            <a:off x="914400" y="5105400"/>
            <a:ext cx="7391400" cy="8382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4400">
                <a:solidFill>
                  <a:schemeClr val="dk1"/>
                </a:solidFill>
                <a:latin typeface="Calibri"/>
                <a:ea typeface="Calibri"/>
                <a:cs typeface="Calibri"/>
                <a:sym typeface="Calibri"/>
              </a:rPr>
              <a:t>How many addends are there?</a:t>
            </a:r>
            <a:endParaRPr/>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3" name="Shape 863"/>
        <p:cNvGrpSpPr/>
        <p:nvPr/>
      </p:nvGrpSpPr>
      <p:grpSpPr>
        <a:xfrm>
          <a:off x="0" y="0"/>
          <a:ext cx="0" cy="0"/>
          <a:chOff x="0" y="0"/>
          <a:chExt cx="0" cy="0"/>
        </a:xfrm>
      </p:grpSpPr>
      <p:sp>
        <p:nvSpPr>
          <p:cNvPr id="864" name="Google Shape;864;p9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4/22/2024</a:t>
            </a:r>
            <a:endParaRPr/>
          </a:p>
        </p:txBody>
      </p:sp>
      <p:sp>
        <p:nvSpPr>
          <p:cNvPr id="865" name="Google Shape;865;p9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00"/>
              <a:buFont typeface="Calibri"/>
              <a:buNone/>
            </a:pPr>
            <a:r>
              <a:rPr lang="en-US" sz="4400"/>
              <a:t>How to Find the Mean of a Group of Numbers</a:t>
            </a:r>
            <a:endParaRPr/>
          </a:p>
        </p:txBody>
      </p:sp>
      <p:sp>
        <p:nvSpPr>
          <p:cNvPr id="866" name="Google Shape;866;p94"/>
          <p:cNvSpPr txBox="1"/>
          <p:nvPr>
            <p:ph idx="1" type="body"/>
          </p:nvPr>
        </p:nvSpPr>
        <p:spPr>
          <a:xfrm>
            <a:off x="533400" y="1676400"/>
            <a:ext cx="8077200" cy="1371600"/>
          </a:xfrm>
          <a:prstGeom prst="rect">
            <a:avLst/>
          </a:prstGeom>
          <a:noFill/>
          <a:ln>
            <a:noFill/>
          </a:ln>
        </p:spPr>
        <p:txBody>
          <a:bodyPr anchorCtr="0" anchor="t" bIns="45700" lIns="91425" spcFirstLastPara="1" rIns="91425" wrap="square" tIns="45700">
            <a:normAutofit/>
          </a:bodyPr>
          <a:lstStyle/>
          <a:p>
            <a:pPr indent="-342900" lvl="0" marL="342900" rtl="0" algn="l">
              <a:lnSpc>
                <a:spcPct val="90000"/>
              </a:lnSpc>
              <a:spcBef>
                <a:spcPts val="0"/>
              </a:spcBef>
              <a:spcAft>
                <a:spcPts val="0"/>
              </a:spcAft>
              <a:buClr>
                <a:schemeClr val="accent1"/>
              </a:buClr>
              <a:buSzPts val="4400"/>
              <a:buChar char="•"/>
            </a:pPr>
            <a:r>
              <a:rPr lang="en-US" sz="4400">
                <a:solidFill>
                  <a:schemeClr val="accent1"/>
                </a:solidFill>
              </a:rPr>
              <a:t>Step 2 – Divide the sum by the number of addends.</a:t>
            </a:r>
            <a:endParaRPr/>
          </a:p>
        </p:txBody>
      </p:sp>
      <p:sp>
        <p:nvSpPr>
          <p:cNvPr id="867" name="Google Shape;867;p94"/>
          <p:cNvSpPr txBox="1"/>
          <p:nvPr/>
        </p:nvSpPr>
        <p:spPr>
          <a:xfrm>
            <a:off x="4572000" y="3505200"/>
            <a:ext cx="844550" cy="10985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6000">
                <a:solidFill>
                  <a:schemeClr val="dk1"/>
                </a:solidFill>
                <a:latin typeface="Calibri"/>
                <a:ea typeface="Calibri"/>
                <a:cs typeface="Calibri"/>
                <a:sym typeface="Calibri"/>
              </a:rPr>
              <a:t>6</a:t>
            </a:r>
            <a:r>
              <a:rPr lang="en-US" sz="6600">
                <a:solidFill>
                  <a:schemeClr val="dk1"/>
                </a:solidFill>
                <a:latin typeface="Calibri"/>
                <a:ea typeface="Calibri"/>
                <a:cs typeface="Calibri"/>
                <a:sym typeface="Calibri"/>
              </a:rPr>
              <a:t>)</a:t>
            </a:r>
            <a:endParaRPr/>
          </a:p>
        </p:txBody>
      </p:sp>
      <p:cxnSp>
        <p:nvCxnSpPr>
          <p:cNvPr id="868" name="Google Shape;868;p94"/>
          <p:cNvCxnSpPr/>
          <p:nvPr/>
        </p:nvCxnSpPr>
        <p:spPr>
          <a:xfrm>
            <a:off x="5105400" y="3733800"/>
            <a:ext cx="1371600" cy="0"/>
          </a:xfrm>
          <a:prstGeom prst="straightConnector1">
            <a:avLst/>
          </a:prstGeom>
          <a:noFill/>
          <a:ln cap="flat" cmpd="sng" w="28575">
            <a:solidFill>
              <a:schemeClr val="dk1"/>
            </a:solidFill>
            <a:prstDash val="solid"/>
            <a:round/>
            <a:headEnd len="med" w="med" type="none"/>
            <a:tailEnd len="med" w="med" type="none"/>
          </a:ln>
        </p:spPr>
      </p:cxnSp>
      <p:sp>
        <p:nvSpPr>
          <p:cNvPr id="869" name="Google Shape;869;p94"/>
          <p:cNvSpPr txBox="1"/>
          <p:nvPr/>
        </p:nvSpPr>
        <p:spPr>
          <a:xfrm>
            <a:off x="5257800" y="3581400"/>
            <a:ext cx="946150" cy="10064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6000">
                <a:solidFill>
                  <a:schemeClr val="dk1"/>
                </a:solidFill>
                <a:latin typeface="Calibri"/>
                <a:ea typeface="Calibri"/>
                <a:cs typeface="Calibri"/>
                <a:sym typeface="Calibri"/>
              </a:rPr>
              <a:t>96</a:t>
            </a:r>
            <a:endParaRPr/>
          </a:p>
        </p:txBody>
      </p:sp>
      <p:cxnSp>
        <p:nvCxnSpPr>
          <p:cNvPr id="870" name="Google Shape;870;p94"/>
          <p:cNvCxnSpPr/>
          <p:nvPr/>
        </p:nvCxnSpPr>
        <p:spPr>
          <a:xfrm rot="10800000">
            <a:off x="6172200" y="4114800"/>
            <a:ext cx="838200" cy="0"/>
          </a:xfrm>
          <a:prstGeom prst="straightConnector1">
            <a:avLst/>
          </a:prstGeom>
          <a:noFill/>
          <a:ln cap="flat" cmpd="sng" w="38100">
            <a:solidFill>
              <a:schemeClr val="dk1"/>
            </a:solidFill>
            <a:prstDash val="solid"/>
            <a:round/>
            <a:headEnd len="med" w="med" type="none"/>
            <a:tailEnd len="med" w="med" type="triangle"/>
          </a:ln>
        </p:spPr>
      </p:cxnSp>
      <p:sp>
        <p:nvSpPr>
          <p:cNvPr id="871" name="Google Shape;871;p94"/>
          <p:cNvSpPr txBox="1"/>
          <p:nvPr/>
        </p:nvSpPr>
        <p:spPr>
          <a:xfrm>
            <a:off x="7010400" y="3657600"/>
            <a:ext cx="1116013" cy="762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400">
                <a:solidFill>
                  <a:schemeClr val="accent2"/>
                </a:solidFill>
                <a:latin typeface="Calibri"/>
                <a:ea typeface="Calibri"/>
                <a:cs typeface="Calibri"/>
                <a:sym typeface="Calibri"/>
              </a:rPr>
              <a:t>sum</a:t>
            </a:r>
            <a:endParaRPr/>
          </a:p>
        </p:txBody>
      </p:sp>
      <p:sp>
        <p:nvSpPr>
          <p:cNvPr id="872" name="Google Shape;872;p94"/>
          <p:cNvSpPr txBox="1"/>
          <p:nvPr/>
        </p:nvSpPr>
        <p:spPr>
          <a:xfrm>
            <a:off x="762000" y="3657600"/>
            <a:ext cx="3038475" cy="762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400">
                <a:solidFill>
                  <a:schemeClr val="accent2"/>
                </a:solidFill>
                <a:latin typeface="Calibri"/>
                <a:ea typeface="Calibri"/>
                <a:cs typeface="Calibri"/>
                <a:sym typeface="Calibri"/>
              </a:rPr>
              <a:t># of addends</a:t>
            </a:r>
            <a:endParaRPr/>
          </a:p>
        </p:txBody>
      </p:sp>
      <p:cxnSp>
        <p:nvCxnSpPr>
          <p:cNvPr id="873" name="Google Shape;873;p94"/>
          <p:cNvCxnSpPr/>
          <p:nvPr/>
        </p:nvCxnSpPr>
        <p:spPr>
          <a:xfrm>
            <a:off x="3733800" y="4114800"/>
            <a:ext cx="838200" cy="0"/>
          </a:xfrm>
          <a:prstGeom prst="straightConnector1">
            <a:avLst/>
          </a:prstGeom>
          <a:noFill/>
          <a:ln cap="flat" cmpd="sng" w="38100">
            <a:solidFill>
              <a:schemeClr val="dk1"/>
            </a:solidFill>
            <a:prstDash val="solid"/>
            <a:round/>
            <a:headEnd len="med" w="med" type="none"/>
            <a:tailEnd len="med" w="med" type="triangle"/>
          </a:ln>
        </p:spPr>
      </p:cxnSp>
      <p:sp>
        <p:nvSpPr>
          <p:cNvPr id="874" name="Google Shape;874;p94"/>
          <p:cNvSpPr txBox="1"/>
          <p:nvPr/>
        </p:nvSpPr>
        <p:spPr>
          <a:xfrm>
            <a:off x="5257800" y="2819400"/>
            <a:ext cx="565150" cy="10064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6000">
                <a:solidFill>
                  <a:schemeClr val="dk1"/>
                </a:solidFill>
                <a:latin typeface="Calibri"/>
                <a:ea typeface="Calibri"/>
                <a:cs typeface="Calibri"/>
                <a:sym typeface="Calibri"/>
              </a:rPr>
              <a:t>1</a:t>
            </a:r>
            <a:endParaRPr/>
          </a:p>
        </p:txBody>
      </p:sp>
      <p:sp>
        <p:nvSpPr>
          <p:cNvPr id="875" name="Google Shape;875;p94"/>
          <p:cNvSpPr txBox="1"/>
          <p:nvPr/>
        </p:nvSpPr>
        <p:spPr>
          <a:xfrm>
            <a:off x="5257800" y="4114800"/>
            <a:ext cx="565150" cy="10064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6000">
                <a:solidFill>
                  <a:schemeClr val="dk1"/>
                </a:solidFill>
                <a:latin typeface="Calibri"/>
                <a:ea typeface="Calibri"/>
                <a:cs typeface="Calibri"/>
                <a:sym typeface="Calibri"/>
              </a:rPr>
              <a:t>6</a:t>
            </a:r>
            <a:endParaRPr/>
          </a:p>
        </p:txBody>
      </p:sp>
      <p:cxnSp>
        <p:nvCxnSpPr>
          <p:cNvPr id="876" name="Google Shape;876;p94"/>
          <p:cNvCxnSpPr/>
          <p:nvPr/>
        </p:nvCxnSpPr>
        <p:spPr>
          <a:xfrm>
            <a:off x="4876800" y="4953000"/>
            <a:ext cx="1371600" cy="0"/>
          </a:xfrm>
          <a:prstGeom prst="straightConnector1">
            <a:avLst/>
          </a:prstGeom>
          <a:noFill/>
          <a:ln cap="flat" cmpd="sng" w="9525">
            <a:solidFill>
              <a:schemeClr val="dk1"/>
            </a:solidFill>
            <a:prstDash val="solid"/>
            <a:round/>
            <a:headEnd len="med" w="med" type="none"/>
            <a:tailEnd len="med" w="med" type="none"/>
          </a:ln>
        </p:spPr>
      </p:cxnSp>
      <p:cxnSp>
        <p:nvCxnSpPr>
          <p:cNvPr id="877" name="Google Shape;877;p94"/>
          <p:cNvCxnSpPr/>
          <p:nvPr/>
        </p:nvCxnSpPr>
        <p:spPr>
          <a:xfrm>
            <a:off x="4800600" y="4724400"/>
            <a:ext cx="304800" cy="0"/>
          </a:xfrm>
          <a:prstGeom prst="straightConnector1">
            <a:avLst/>
          </a:prstGeom>
          <a:noFill/>
          <a:ln cap="flat" cmpd="sng" w="9525">
            <a:solidFill>
              <a:schemeClr val="dk1"/>
            </a:solidFill>
            <a:prstDash val="solid"/>
            <a:round/>
            <a:headEnd len="med" w="med" type="none"/>
            <a:tailEnd len="med" w="med" type="none"/>
          </a:ln>
        </p:spPr>
      </p:cxnSp>
      <p:sp>
        <p:nvSpPr>
          <p:cNvPr id="878" name="Google Shape;878;p94"/>
          <p:cNvSpPr txBox="1"/>
          <p:nvPr/>
        </p:nvSpPr>
        <p:spPr>
          <a:xfrm>
            <a:off x="5257800" y="4724400"/>
            <a:ext cx="565150" cy="10064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6000">
                <a:solidFill>
                  <a:schemeClr val="dk1"/>
                </a:solidFill>
                <a:latin typeface="Calibri"/>
                <a:ea typeface="Calibri"/>
                <a:cs typeface="Calibri"/>
                <a:sym typeface="Calibri"/>
              </a:rPr>
              <a:t>3</a:t>
            </a:r>
            <a:endParaRPr/>
          </a:p>
        </p:txBody>
      </p:sp>
      <p:cxnSp>
        <p:nvCxnSpPr>
          <p:cNvPr id="879" name="Google Shape;879;p94"/>
          <p:cNvCxnSpPr/>
          <p:nvPr/>
        </p:nvCxnSpPr>
        <p:spPr>
          <a:xfrm>
            <a:off x="5943600" y="4419600"/>
            <a:ext cx="0" cy="457200"/>
          </a:xfrm>
          <a:prstGeom prst="straightConnector1">
            <a:avLst/>
          </a:prstGeom>
          <a:noFill/>
          <a:ln cap="flat" cmpd="sng" w="57150">
            <a:solidFill>
              <a:schemeClr val="dk1"/>
            </a:solidFill>
            <a:prstDash val="solid"/>
            <a:round/>
            <a:headEnd len="med" w="med" type="none"/>
            <a:tailEnd len="med" w="med" type="triangle"/>
          </a:ln>
        </p:spPr>
      </p:cxnSp>
      <p:sp>
        <p:nvSpPr>
          <p:cNvPr id="880" name="Google Shape;880;p94"/>
          <p:cNvSpPr txBox="1"/>
          <p:nvPr/>
        </p:nvSpPr>
        <p:spPr>
          <a:xfrm>
            <a:off x="5638800" y="4724400"/>
            <a:ext cx="565150" cy="10064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6000">
                <a:solidFill>
                  <a:schemeClr val="dk1"/>
                </a:solidFill>
                <a:latin typeface="Calibri"/>
                <a:ea typeface="Calibri"/>
                <a:cs typeface="Calibri"/>
                <a:sym typeface="Calibri"/>
              </a:rPr>
              <a:t>6</a:t>
            </a:r>
            <a:endParaRPr/>
          </a:p>
        </p:txBody>
      </p:sp>
      <p:sp>
        <p:nvSpPr>
          <p:cNvPr id="881" name="Google Shape;881;p94"/>
          <p:cNvSpPr txBox="1"/>
          <p:nvPr/>
        </p:nvSpPr>
        <p:spPr>
          <a:xfrm>
            <a:off x="5638800" y="2819400"/>
            <a:ext cx="641350" cy="10064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6000">
                <a:solidFill>
                  <a:schemeClr val="dk1"/>
                </a:solidFill>
                <a:latin typeface="Calibri"/>
                <a:ea typeface="Calibri"/>
                <a:cs typeface="Calibri"/>
                <a:sym typeface="Calibri"/>
              </a:rPr>
              <a:t>6</a:t>
            </a:r>
            <a:endParaRPr/>
          </a:p>
        </p:txBody>
      </p:sp>
      <p:sp>
        <p:nvSpPr>
          <p:cNvPr id="882" name="Google Shape;882;p94"/>
          <p:cNvSpPr txBox="1"/>
          <p:nvPr/>
        </p:nvSpPr>
        <p:spPr>
          <a:xfrm>
            <a:off x="5638800" y="5334000"/>
            <a:ext cx="565150" cy="10064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6000">
                <a:solidFill>
                  <a:schemeClr val="dk1"/>
                </a:solidFill>
                <a:latin typeface="Calibri"/>
                <a:ea typeface="Calibri"/>
                <a:cs typeface="Calibri"/>
                <a:sym typeface="Calibri"/>
              </a:rPr>
              <a:t>6</a:t>
            </a:r>
            <a:endParaRPr/>
          </a:p>
        </p:txBody>
      </p:sp>
      <p:sp>
        <p:nvSpPr>
          <p:cNvPr id="883" name="Google Shape;883;p94"/>
          <p:cNvSpPr txBox="1"/>
          <p:nvPr/>
        </p:nvSpPr>
        <p:spPr>
          <a:xfrm>
            <a:off x="5257800" y="5334000"/>
            <a:ext cx="565150" cy="10064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6000">
                <a:solidFill>
                  <a:schemeClr val="dk1"/>
                </a:solidFill>
                <a:latin typeface="Calibri"/>
                <a:ea typeface="Calibri"/>
                <a:cs typeface="Calibri"/>
                <a:sym typeface="Calibri"/>
              </a:rPr>
              <a:t>3</a:t>
            </a:r>
            <a:endParaRPr/>
          </a:p>
        </p:txBody>
      </p:sp>
      <p:cxnSp>
        <p:nvCxnSpPr>
          <p:cNvPr id="884" name="Google Shape;884;p94"/>
          <p:cNvCxnSpPr/>
          <p:nvPr/>
        </p:nvCxnSpPr>
        <p:spPr>
          <a:xfrm>
            <a:off x="4953000" y="6172200"/>
            <a:ext cx="1219200" cy="0"/>
          </a:xfrm>
          <a:prstGeom prst="straightConnector1">
            <a:avLst/>
          </a:prstGeom>
          <a:noFill/>
          <a:ln cap="flat" cmpd="sng" w="9525">
            <a:solidFill>
              <a:schemeClr val="dk1"/>
            </a:solidFill>
            <a:prstDash val="solid"/>
            <a:round/>
            <a:headEnd len="med" w="med" type="none"/>
            <a:tailEnd len="med" w="med" type="none"/>
          </a:ln>
        </p:spPr>
      </p:cxnSp>
      <p:cxnSp>
        <p:nvCxnSpPr>
          <p:cNvPr id="885" name="Google Shape;885;p94"/>
          <p:cNvCxnSpPr/>
          <p:nvPr/>
        </p:nvCxnSpPr>
        <p:spPr>
          <a:xfrm>
            <a:off x="4953000" y="5943600"/>
            <a:ext cx="3048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9" name="Shape 889"/>
        <p:cNvGrpSpPr/>
        <p:nvPr/>
      </p:nvGrpSpPr>
      <p:grpSpPr>
        <a:xfrm>
          <a:off x="0" y="0"/>
          <a:ext cx="0" cy="0"/>
          <a:chOff x="0" y="0"/>
          <a:chExt cx="0" cy="0"/>
        </a:xfrm>
      </p:grpSpPr>
      <p:sp>
        <p:nvSpPr>
          <p:cNvPr id="890" name="Google Shape;890;p9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4/22/2024</a:t>
            </a:r>
            <a:endParaRPr/>
          </a:p>
        </p:txBody>
      </p:sp>
      <p:sp>
        <p:nvSpPr>
          <p:cNvPr id="891" name="Google Shape;891;p9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00"/>
              <a:buFont typeface="Calibri"/>
              <a:buNone/>
            </a:pPr>
            <a:r>
              <a:rPr lang="en-US" sz="4400"/>
              <a:t>How to Find the Mean of a Group of Numbers</a:t>
            </a:r>
            <a:endParaRPr/>
          </a:p>
        </p:txBody>
      </p:sp>
      <p:sp>
        <p:nvSpPr>
          <p:cNvPr id="892" name="Google Shape;892;p95"/>
          <p:cNvSpPr txBox="1"/>
          <p:nvPr>
            <p:ph idx="1" type="body"/>
          </p:nvPr>
        </p:nvSpPr>
        <p:spPr>
          <a:xfrm>
            <a:off x="533400" y="1676400"/>
            <a:ext cx="8077200" cy="1371600"/>
          </a:xfrm>
          <a:prstGeom prst="rect">
            <a:avLst/>
          </a:prstGeom>
          <a:noFill/>
          <a:ln>
            <a:noFill/>
          </a:ln>
        </p:spPr>
        <p:txBody>
          <a:bodyPr anchorCtr="0" anchor="t" bIns="45700" lIns="91425" spcFirstLastPara="1" rIns="91425" wrap="square" tIns="45700">
            <a:normAutofit/>
          </a:bodyPr>
          <a:lstStyle/>
          <a:p>
            <a:pPr indent="-342900" lvl="0" marL="342900" rtl="0" algn="l">
              <a:lnSpc>
                <a:spcPct val="90000"/>
              </a:lnSpc>
              <a:spcBef>
                <a:spcPts val="0"/>
              </a:spcBef>
              <a:spcAft>
                <a:spcPts val="0"/>
              </a:spcAft>
              <a:buClr>
                <a:schemeClr val="accent1"/>
              </a:buClr>
              <a:buSzPts val="4400"/>
              <a:buFont typeface="Calibri"/>
              <a:buNone/>
            </a:pPr>
            <a:r>
              <a:rPr lang="en-US" sz="4400">
                <a:solidFill>
                  <a:schemeClr val="accent1"/>
                </a:solidFill>
              </a:rPr>
              <a:t>The mean or average of these numbers is 16.</a:t>
            </a:r>
            <a:endParaRPr/>
          </a:p>
        </p:txBody>
      </p:sp>
      <p:sp>
        <p:nvSpPr>
          <p:cNvPr id="893" name="Google Shape;893;p95"/>
          <p:cNvSpPr txBox="1"/>
          <p:nvPr/>
        </p:nvSpPr>
        <p:spPr>
          <a:xfrm>
            <a:off x="1371600" y="3581400"/>
            <a:ext cx="6280150" cy="10064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6000">
                <a:solidFill>
                  <a:schemeClr val="dk1"/>
                </a:solidFill>
                <a:latin typeface="Calibri"/>
                <a:ea typeface="Calibri"/>
                <a:cs typeface="Calibri"/>
                <a:sym typeface="Calibri"/>
              </a:rPr>
              <a:t>8, 10, 12, 18, 22, 26</a:t>
            </a:r>
            <a:endParaRPr/>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7" name="Shape 897"/>
        <p:cNvGrpSpPr/>
        <p:nvPr/>
      </p:nvGrpSpPr>
      <p:grpSpPr>
        <a:xfrm>
          <a:off x="0" y="0"/>
          <a:ext cx="0" cy="0"/>
          <a:chOff x="0" y="0"/>
          <a:chExt cx="0" cy="0"/>
        </a:xfrm>
      </p:grpSpPr>
      <p:sp>
        <p:nvSpPr>
          <p:cNvPr id="898" name="Google Shape;898;p9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4/22/2024</a:t>
            </a:r>
            <a:endParaRPr/>
          </a:p>
        </p:txBody>
      </p:sp>
      <p:sp>
        <p:nvSpPr>
          <p:cNvPr id="899" name="Google Shape;899;p9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00"/>
              <a:buFont typeface="Calibri"/>
              <a:buNone/>
            </a:pPr>
            <a:r>
              <a:rPr lang="en-US" sz="4400"/>
              <a:t>What is the mean of these numbers?</a:t>
            </a:r>
            <a:endParaRPr/>
          </a:p>
        </p:txBody>
      </p:sp>
      <p:sp>
        <p:nvSpPr>
          <p:cNvPr id="900" name="Google Shape;900;p96"/>
          <p:cNvSpPr txBox="1"/>
          <p:nvPr/>
        </p:nvSpPr>
        <p:spPr>
          <a:xfrm>
            <a:off x="2971800" y="2362200"/>
            <a:ext cx="3041650" cy="10064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6000">
                <a:solidFill>
                  <a:schemeClr val="accent2"/>
                </a:solidFill>
                <a:latin typeface="Calibri"/>
                <a:ea typeface="Calibri"/>
                <a:cs typeface="Calibri"/>
                <a:sym typeface="Calibri"/>
              </a:rPr>
              <a:t>7, 10, 16 </a:t>
            </a:r>
            <a:endParaRPr/>
          </a:p>
        </p:txBody>
      </p:sp>
      <p:sp>
        <p:nvSpPr>
          <p:cNvPr id="901" name="Google Shape;901;p96"/>
          <p:cNvSpPr txBox="1"/>
          <p:nvPr/>
        </p:nvSpPr>
        <p:spPr>
          <a:xfrm>
            <a:off x="3886200" y="3886200"/>
            <a:ext cx="1098550" cy="118903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7200">
                <a:solidFill>
                  <a:schemeClr val="accent1"/>
                </a:solidFill>
                <a:latin typeface="Calibri"/>
                <a:ea typeface="Calibri"/>
                <a:cs typeface="Calibri"/>
                <a:sym typeface="Calibri"/>
              </a:rPr>
              <a:t>11</a:t>
            </a:r>
            <a:endParaRPr/>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5" name="Shape 905"/>
        <p:cNvGrpSpPr/>
        <p:nvPr/>
      </p:nvGrpSpPr>
      <p:grpSpPr>
        <a:xfrm>
          <a:off x="0" y="0"/>
          <a:ext cx="0" cy="0"/>
          <a:chOff x="0" y="0"/>
          <a:chExt cx="0" cy="0"/>
        </a:xfrm>
      </p:grpSpPr>
      <p:sp>
        <p:nvSpPr>
          <p:cNvPr id="906" name="Google Shape;906;p9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4/22/2024</a:t>
            </a:r>
            <a:endParaRPr/>
          </a:p>
        </p:txBody>
      </p:sp>
      <p:sp>
        <p:nvSpPr>
          <p:cNvPr id="907" name="Google Shape;907;p9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00"/>
              <a:buFont typeface="Calibri"/>
              <a:buNone/>
            </a:pPr>
            <a:r>
              <a:rPr lang="en-US" sz="4400"/>
              <a:t>What is the mean of these numbers?</a:t>
            </a:r>
            <a:endParaRPr/>
          </a:p>
        </p:txBody>
      </p:sp>
      <p:sp>
        <p:nvSpPr>
          <p:cNvPr id="908" name="Google Shape;908;p97"/>
          <p:cNvSpPr txBox="1"/>
          <p:nvPr/>
        </p:nvSpPr>
        <p:spPr>
          <a:xfrm>
            <a:off x="2667000" y="2286000"/>
            <a:ext cx="3613150" cy="10064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6000">
                <a:solidFill>
                  <a:schemeClr val="accent2"/>
                </a:solidFill>
                <a:latin typeface="Calibri"/>
                <a:ea typeface="Calibri"/>
                <a:cs typeface="Calibri"/>
                <a:sym typeface="Calibri"/>
              </a:rPr>
              <a:t>2, 9, 14, 27</a:t>
            </a:r>
            <a:endParaRPr/>
          </a:p>
        </p:txBody>
      </p:sp>
      <p:sp>
        <p:nvSpPr>
          <p:cNvPr id="909" name="Google Shape;909;p97"/>
          <p:cNvSpPr txBox="1"/>
          <p:nvPr/>
        </p:nvSpPr>
        <p:spPr>
          <a:xfrm>
            <a:off x="3886200" y="3886200"/>
            <a:ext cx="1098550" cy="118903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7200">
                <a:solidFill>
                  <a:schemeClr val="accent1"/>
                </a:solidFill>
                <a:latin typeface="Calibri"/>
                <a:ea typeface="Calibri"/>
                <a:cs typeface="Calibri"/>
                <a:sym typeface="Calibri"/>
              </a:rPr>
              <a:t>13</a:t>
            </a:r>
            <a:endParaRPr/>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3" name="Shape 913"/>
        <p:cNvGrpSpPr/>
        <p:nvPr/>
      </p:nvGrpSpPr>
      <p:grpSpPr>
        <a:xfrm>
          <a:off x="0" y="0"/>
          <a:ext cx="0" cy="0"/>
          <a:chOff x="0" y="0"/>
          <a:chExt cx="0" cy="0"/>
        </a:xfrm>
      </p:grpSpPr>
      <p:sp>
        <p:nvSpPr>
          <p:cNvPr id="914" name="Google Shape;914;p9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4/22/2024</a:t>
            </a:r>
            <a:endParaRPr/>
          </a:p>
        </p:txBody>
      </p:sp>
      <p:sp>
        <p:nvSpPr>
          <p:cNvPr id="915" name="Google Shape;915;p9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00"/>
              <a:buFont typeface="Calibri"/>
              <a:buNone/>
            </a:pPr>
            <a:r>
              <a:rPr lang="en-US" sz="4400"/>
              <a:t>What is the mean of these numbers?</a:t>
            </a:r>
            <a:endParaRPr/>
          </a:p>
        </p:txBody>
      </p:sp>
      <p:sp>
        <p:nvSpPr>
          <p:cNvPr id="916" name="Google Shape;916;p98"/>
          <p:cNvSpPr txBox="1"/>
          <p:nvPr/>
        </p:nvSpPr>
        <p:spPr>
          <a:xfrm>
            <a:off x="2438400" y="2286000"/>
            <a:ext cx="4375150" cy="10064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6000">
                <a:solidFill>
                  <a:schemeClr val="accent2"/>
                </a:solidFill>
                <a:latin typeface="Calibri"/>
                <a:ea typeface="Calibri"/>
                <a:cs typeface="Calibri"/>
                <a:sym typeface="Calibri"/>
              </a:rPr>
              <a:t>1, 2, 7, 11, 19</a:t>
            </a:r>
            <a:endParaRPr/>
          </a:p>
        </p:txBody>
      </p:sp>
      <p:sp>
        <p:nvSpPr>
          <p:cNvPr id="917" name="Google Shape;917;p98"/>
          <p:cNvSpPr txBox="1"/>
          <p:nvPr/>
        </p:nvSpPr>
        <p:spPr>
          <a:xfrm>
            <a:off x="4419600" y="3886200"/>
            <a:ext cx="641350" cy="118903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7200">
                <a:solidFill>
                  <a:schemeClr val="accent1"/>
                </a:solidFill>
                <a:latin typeface="Calibri"/>
                <a:ea typeface="Calibri"/>
                <a:cs typeface="Calibri"/>
                <a:sym typeface="Calibri"/>
              </a:rPr>
              <a:t>8</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916"/>
                                        </p:tgtEl>
                                        <p:attrNameLst>
                                          <p:attrName>style.visibility</p:attrName>
                                        </p:attrNameLst>
                                      </p:cBhvr>
                                      <p:to>
                                        <p:strVal val="visible"/>
                                      </p:to>
                                    </p:set>
                                    <p:anim calcmode="lin" valueType="num">
                                      <p:cBhvr additive="base">
                                        <p:cTn dur="500"/>
                                        <p:tgtEl>
                                          <p:spTgt spid="916"/>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917"/>
                                        </p:tgtEl>
                                        <p:attrNameLst>
                                          <p:attrName>style.visibility</p:attrName>
                                        </p:attrNameLst>
                                      </p:cBhvr>
                                      <p:to>
                                        <p:strVal val="visible"/>
                                      </p:to>
                                    </p:set>
                                    <p:anim calcmode="lin" valueType="num">
                                      <p:cBhvr additive="base">
                                        <p:cTn dur="500"/>
                                        <p:tgtEl>
                                          <p:spTgt spid="917"/>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1" name="Shape 921"/>
        <p:cNvGrpSpPr/>
        <p:nvPr/>
      </p:nvGrpSpPr>
      <p:grpSpPr>
        <a:xfrm>
          <a:off x="0" y="0"/>
          <a:ext cx="0" cy="0"/>
          <a:chOff x="0" y="0"/>
          <a:chExt cx="0" cy="0"/>
        </a:xfrm>
      </p:grpSpPr>
      <p:sp>
        <p:nvSpPr>
          <p:cNvPr id="922" name="Google Shape;922;p9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4/22/2024</a:t>
            </a:r>
            <a:endParaRPr/>
          </a:p>
        </p:txBody>
      </p:sp>
      <p:sp>
        <p:nvSpPr>
          <p:cNvPr id="923" name="Google Shape;923;p9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00"/>
              <a:buFont typeface="Calibri"/>
              <a:buNone/>
            </a:pPr>
            <a:r>
              <a:rPr lang="en-US" sz="4400"/>
              <a:t>What is the mean of these numbers?</a:t>
            </a:r>
            <a:endParaRPr/>
          </a:p>
        </p:txBody>
      </p:sp>
      <p:sp>
        <p:nvSpPr>
          <p:cNvPr id="924" name="Google Shape;924;p99"/>
          <p:cNvSpPr txBox="1"/>
          <p:nvPr/>
        </p:nvSpPr>
        <p:spPr>
          <a:xfrm>
            <a:off x="2438400" y="2209800"/>
            <a:ext cx="4375150" cy="10064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6000">
                <a:solidFill>
                  <a:schemeClr val="accent2"/>
                </a:solidFill>
                <a:latin typeface="Calibri"/>
                <a:ea typeface="Calibri"/>
                <a:cs typeface="Calibri"/>
                <a:sym typeface="Calibri"/>
              </a:rPr>
              <a:t>26, 33, 41, 52</a:t>
            </a:r>
            <a:endParaRPr/>
          </a:p>
        </p:txBody>
      </p:sp>
      <p:sp>
        <p:nvSpPr>
          <p:cNvPr id="925" name="Google Shape;925;p99"/>
          <p:cNvSpPr txBox="1"/>
          <p:nvPr/>
        </p:nvSpPr>
        <p:spPr>
          <a:xfrm>
            <a:off x="4038600" y="3886200"/>
            <a:ext cx="1098550" cy="118903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7200">
                <a:solidFill>
                  <a:schemeClr val="accent1"/>
                </a:solidFill>
                <a:latin typeface="Calibri"/>
                <a:ea typeface="Calibri"/>
                <a:cs typeface="Calibri"/>
                <a:sym typeface="Calibri"/>
              </a:rPr>
              <a:t>38</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924"/>
                                        </p:tgtEl>
                                        <p:attrNameLst>
                                          <p:attrName>style.visibility</p:attrName>
                                        </p:attrNameLst>
                                      </p:cBhvr>
                                      <p:to>
                                        <p:strVal val="visible"/>
                                      </p:to>
                                    </p:set>
                                    <p:anim calcmode="lin" valueType="num">
                                      <p:cBhvr additive="base">
                                        <p:cTn dur="500"/>
                                        <p:tgtEl>
                                          <p:spTgt spid="924"/>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925"/>
                                        </p:tgtEl>
                                        <p:attrNameLst>
                                          <p:attrName>style.visibility</p:attrName>
                                        </p:attrNameLst>
                                      </p:cBhvr>
                                      <p:to>
                                        <p:strVal val="visible"/>
                                      </p:to>
                                    </p:set>
                                    <p:anim calcmode="lin" valueType="num">
                                      <p:cBhvr additive="base">
                                        <p:cTn dur="500"/>
                                        <p:tgtEl>
                                          <p:spTgt spid="925"/>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2017-08-23T05:47:52Z</dcterms:created>
  <dc:creator>lalit</dc:creator>
</cp:coreProperties>
</file>