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0" r:id="rId2"/>
    <p:sldId id="360" r:id="rId3"/>
    <p:sldId id="351" r:id="rId4"/>
    <p:sldId id="353" r:id="rId5"/>
    <p:sldId id="347" r:id="rId6"/>
    <p:sldId id="361" r:id="rId7"/>
    <p:sldId id="355" r:id="rId8"/>
    <p:sldId id="356" r:id="rId9"/>
    <p:sldId id="357" r:id="rId10"/>
    <p:sldId id="358" r:id="rId11"/>
    <p:sldId id="3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785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900E-30B4-4582-BF2E-EBFDFA8567FF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325B-5F88-42F0-A0F1-5E9743605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5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F716-B1CE-4BAF-A4CD-AB3C1322205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DED8-680B-45DA-854E-A662E5BE3D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7659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Paired t-test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Result(Output)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significant value of paired t-test is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0.000&lt;0.05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So, it has sufficient evidence to reject the null hypothesis. </a:t>
            </a:r>
          </a:p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accepted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means, there is a significant difference in the brand preference of customers before and after the advertisement campaign.</a:t>
            </a:r>
          </a:p>
          <a:p>
            <a:pPr marL="514350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Mean Value –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Before Advertisement =3.26, After advertisement  =5.68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What is paired t-test?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Assumptions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 Case Study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Paired t-test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b="1" dirty="0" smtClean="0">
                <a:latin typeface="Times New Roman" pitchFamily="18" charset="0"/>
                <a:cs typeface="Times New Roman" pitchFamily="18" charset="0"/>
              </a:rPr>
              <a:t>Paired t-test has two means.  Either same people in both groups before and after, or people are related, e.g., </a:t>
            </a:r>
            <a:r>
              <a:rPr lang="en-US" altLang="en-US" sz="3400" b="1" dirty="0" smtClean="0">
                <a:latin typeface="Times New Roman" pitchFamily="18" charset="0"/>
                <a:cs typeface="Times New Roman" pitchFamily="18" charset="0"/>
              </a:rPr>
              <a:t>husband-wife</a:t>
            </a:r>
            <a:r>
              <a:rPr lang="en-US" altLang="en-US" sz="3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3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Paired t-test Assumptions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data should be continuous (metric-Interval and Ratio).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data, i.e., the differences for the matched-pairs, follow a normal probability distribution.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sample of pairs is a simple random sample from its population. Each individual in the population has an equal probability of being selected in the sample.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Paired t-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some cases , we may not have independent samples , but the same sample could be used to do a research study involving measurements. For example , we may measure somebody’s attitude towards a brand before it is advertised and after it is  advertised , to try and find out if their attitude has changed due to the campaign. In such cases, a paired t-test is the appropriate statistical test.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Assume that  we used a sample of 34 respondents whom we asked to rate on a 7 point interval scale ,their attitude towards say Raymond Brand of Garments before and after ad campaign was released for this brand. A rating of 1 represents  “ Brand is highly Disliked” and a rating of 7 represents “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highly liked”  with other ratings having appropriate meaning.</a:t>
            </a:r>
          </a:p>
          <a:p>
            <a:pPr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set the level of significance at 5%.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400" b="1" i="1" dirty="0" smtClean="0">
                <a:latin typeface="Times New Roman" pitchFamily="18" charset="0"/>
                <a:cs typeface="Times New Roman" pitchFamily="18" charset="0"/>
              </a:rPr>
              <a:t>Topic:</a:t>
            </a:r>
          </a:p>
          <a:p>
            <a:pPr algn="ctr">
              <a:buNone/>
            </a:pPr>
            <a:r>
              <a:rPr lang="en-US" sz="3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Effectiveness of advertisement campaign  for brand preference  with reference to Raymond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study the brand preference of  customers before and after advertisement campaign.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compare the mean values of brand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preference of 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customers before and after advertisement campaign.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 Hypothesis: 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There is no significant difference in brand preference of  customers  before and after advertisement campaign.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Alternative  Hypothesis: 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There is a significant difference in brand preference of  customers  before and after advertisement campaign.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Data Analysis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409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Paired t-test by Dr Lalit Prasad</vt:lpstr>
      <vt:lpstr>Outline </vt:lpstr>
      <vt:lpstr>Paired t-test</vt:lpstr>
      <vt:lpstr>Paired t-test Assumptions</vt:lpstr>
      <vt:lpstr>  Paired t- test</vt:lpstr>
      <vt:lpstr>Slide 6</vt:lpstr>
      <vt:lpstr>Objectives</vt:lpstr>
      <vt:lpstr>Hypotheses</vt:lpstr>
      <vt:lpstr>Slide 9</vt:lpstr>
      <vt:lpstr>Reporting of Result(Output)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2: Sampling and Estimation, Statistical Interfaces</dc:title>
  <dc:creator>lalit</dc:creator>
  <cp:lastModifiedBy>user</cp:lastModifiedBy>
  <cp:revision>56</cp:revision>
  <dcterms:created xsi:type="dcterms:W3CDTF">2017-10-25T10:49:40Z</dcterms:created>
  <dcterms:modified xsi:type="dcterms:W3CDTF">2020-05-03T12:16:18Z</dcterms:modified>
</cp:coreProperties>
</file>