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69" r:id="rId4"/>
    <p:sldId id="272" r:id="rId5"/>
    <p:sldId id="274" r:id="rId6"/>
    <p:sldId id="270" r:id="rId7"/>
    <p:sldId id="271" r:id="rId8"/>
    <p:sldId id="275" r:id="rId9"/>
    <p:sldId id="276" r:id="rId10"/>
    <p:sldId id="277" r:id="rId11"/>
    <p:sldId id="273" r:id="rId12"/>
    <p:sldId id="27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65" autoAdjust="0"/>
    <p:restoredTop sz="94660"/>
  </p:normalViewPr>
  <p:slideViewPr>
    <p:cSldViewPr>
      <p:cViewPr varScale="1">
        <p:scale>
          <a:sx n="68" d="100"/>
          <a:sy n="68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518C-1218-4220-805C-F7C63E6C35EA}" type="datetimeFigureOut">
              <a:rPr lang="en-US" smtClean="0"/>
              <a:pPr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2E39-DC84-4DAD-ABA5-A18147AD9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3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way ANOVA</a:t>
            </a:r>
          </a:p>
          <a:p>
            <a:pPr algn="ctr">
              <a:buNone/>
            </a:pPr>
            <a:r>
              <a:rPr lang="en-US" sz="45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buNone/>
            </a:pPr>
            <a:r>
              <a:rPr lang="en-US" sz="45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45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sz="45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endParaRPr lang="en-US" sz="4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endParaRPr lang="en-US" sz="3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Education and Sales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Null Hypothesis: 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Education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have no  effect on sales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Alternative Hypothesis: 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Education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will have effect on sales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Place and Sales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--------------------------------------------------------------------------------------------------------------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Null Hyothesis:H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Place  will  have no effect on sales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lternative Hypothesis:H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:Place  will  have  effect 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sales.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3.Education * Place on Sales</a:t>
            </a:r>
          </a:p>
          <a:p>
            <a:pPr>
              <a:buNone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--------------------------------------------------------------------------------------------------------------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Null Hypothesis: 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There will have no interaction effect of education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place on sales.</a:t>
            </a:r>
          </a:p>
          <a:p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Alternative Hypothesis:H</a:t>
            </a:r>
            <a:r>
              <a:rPr lang="en-US" sz="19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: There will have  interaction effect of education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and place on sales.</a:t>
            </a:r>
          </a:p>
          <a:p>
            <a:pPr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and Data Analysis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sz="45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Result(Output)</a:t>
            </a:r>
            <a:endParaRPr lang="en-US" sz="45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Hypothesis 1: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As, F(2,18)=12.364, p=0.000&lt;0.05, partial eta square=0.579. So, there is sufficient evidence to reject the null hypothesis. Hence,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ACCEPTED.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means, Education has  effect on Sales.</a:t>
            </a:r>
            <a:endParaRPr lang="en-US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Hypothesis 2: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F(2,18)=2.208, p=0.139&gt;0.05, partial eta square=0.197. So, there is insufficient evidence to reject the null hypothesis. Hence,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ACCEPTED.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means, Place has no effect on Sales.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Hypothesis 3: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As, F(4,18)=0.160, p=0.956&gt;0.05, partial eta square=0.034. So, there is insufficient evidence to reject the null hypothesis. Hence,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ACCEPTED. </a:t>
            </a:r>
            <a:r>
              <a:rPr lang="en-US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means, there is no interaction effect of Education and place on Sales.</a:t>
            </a:r>
          </a:p>
          <a:p>
            <a:pPr algn="just"/>
            <a:endParaRPr lang="en-US" b="1" i="1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What is Two way ANOVA?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Assumptions of Two way ANOVA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A Case  Study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Two way ANOVA is similar to one way ANOVA in all the aspects except that in this case additional independent variable is introduced. Each independent variable includes two or more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variants(levels).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way ANOVA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9416"/>
            <a:ext cx="8763000" cy="48463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Factor 1</a:t>
            </a:r>
            <a:r>
              <a:rPr lang="en-US" dirty="0" smtClean="0"/>
              <a:t>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		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Response  Variable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Factor 2</a:t>
            </a:r>
            <a:r>
              <a:rPr lang="en-US" dirty="0" smtClean="0"/>
              <a:t>                                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9530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Independent /Predictor Variable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(Categorical)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 : Education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2667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Independent /Predictor Variable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(Categorical)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Factor : Place</a:t>
            </a:r>
          </a:p>
        </p:txBody>
      </p:sp>
      <p:sp>
        <p:nvSpPr>
          <p:cNvPr id="12" name="Right Arrow 11"/>
          <p:cNvSpPr/>
          <p:nvPr/>
        </p:nvSpPr>
        <p:spPr>
          <a:xfrm rot="1101602">
            <a:off x="3194686" y="3283445"/>
            <a:ext cx="2025830" cy="291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563614">
            <a:off x="3255376" y="4660006"/>
            <a:ext cx="2036127" cy="27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3276600"/>
            <a:ext cx="2819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Dependent/Response Variable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(Continuous)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: Sales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of Two way ANOVA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/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Population normality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: Data is numerical data representing  samples from normally distributed populations.</a:t>
            </a:r>
          </a:p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Homogeneity of Variance: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variances of the groups are “similar”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sizes of the groups are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“similar”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groups should be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independent. </a:t>
            </a:r>
            <a:endParaRPr lang="en-US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residuals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are normally distributed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Study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Two way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Neha Gupta wants to research that whether sales (Dependent variable) of the respondents depend on their place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Independent)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education (independent ). She assigns 9 respondents from each metro city.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Place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1=Mumbai,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Delhi,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Kolkata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Education: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1= Under graduate, 2= Graduate, 3= Post Graduate 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She wants to know whether :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place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influences sales? 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education influences sales?</a:t>
            </a:r>
          </a:p>
          <a:p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The influence of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education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on sales depends 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place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of respondents?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Effect of education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place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FMCG Sector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4562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4102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study the education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place and sales performance of the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respondents.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study the effect of education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on sales.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study the effect of place 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sales.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To study the interaction effect of education level and place </a:t>
            </a:r>
            <a:r>
              <a:rPr lang="en-US" sz="340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400" smtClean="0">
                <a:latin typeface="Times New Roman" pitchFamily="18" charset="0"/>
                <a:cs typeface="Times New Roman" pitchFamily="18" charset="0"/>
              </a:rPr>
              <a:t>sales.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541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</vt:lpstr>
      <vt:lpstr>Outline</vt:lpstr>
      <vt:lpstr>Two way ANOVA</vt:lpstr>
      <vt:lpstr>Two way ANOVA</vt:lpstr>
      <vt:lpstr>Assumptions of Two way ANOVA : </vt:lpstr>
      <vt:lpstr>Case Study : Two way ANOVA</vt:lpstr>
      <vt:lpstr>Slide 7</vt:lpstr>
      <vt:lpstr>Topic</vt:lpstr>
      <vt:lpstr>Objectives</vt:lpstr>
      <vt:lpstr>Hypotheses</vt:lpstr>
      <vt:lpstr>Slide 11</vt:lpstr>
      <vt:lpstr>Reporting of Result(Output)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</dc:title>
  <dc:creator>user</dc:creator>
  <cp:lastModifiedBy>user</cp:lastModifiedBy>
  <cp:revision>96</cp:revision>
  <dcterms:created xsi:type="dcterms:W3CDTF">2020-04-09T15:21:08Z</dcterms:created>
  <dcterms:modified xsi:type="dcterms:W3CDTF">2020-05-02T11:25:45Z</dcterms:modified>
</cp:coreProperties>
</file>