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Nuni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Nunito-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italic.fntdata"/><Relationship Id="rId14" Type="http://schemas.openxmlformats.org/officeDocument/2006/relationships/font" Target="fonts/Nunito-bold.fntdata"/><Relationship Id="rId16"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e291fc291ef43bb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e291fc291ef43bb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e291fc291ef43bb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e291fc291ef43bb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e291fc291ef43bb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e291fc291ef43bb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e291fc291ef43bb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e291fc291ef43bb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71585e330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71585e330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72b19534b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72b19534b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sz="4200"/>
              <a:t>Project Work-2</a:t>
            </a:r>
            <a:endParaRPr sz="4200"/>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2500">
                <a:solidFill>
                  <a:schemeClr val="accent2"/>
                </a:solidFill>
              </a:rPr>
              <a:t>Proctoring System</a:t>
            </a:r>
            <a:endParaRPr sz="2500">
              <a:solidFill>
                <a:schemeClr val="accent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sz="5000"/>
              <a:t>Overview</a:t>
            </a:r>
            <a:endParaRPr sz="5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3400"/>
              <a:t>Abstract</a:t>
            </a:r>
            <a:endParaRPr sz="3400"/>
          </a:p>
        </p:txBody>
      </p:sp>
      <p:sp>
        <p:nvSpPr>
          <p:cNvPr id="140" name="Google Shape;140;p15"/>
          <p:cNvSpPr txBox="1"/>
          <p:nvPr>
            <p:ph idx="1" type="body"/>
          </p:nvPr>
        </p:nvSpPr>
        <p:spPr>
          <a:xfrm>
            <a:off x="819150" y="1551700"/>
            <a:ext cx="7505700" cy="288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500"/>
              <a:t>Project Work-2 is a part of our 4th semester curriculum.</a:t>
            </a:r>
            <a:endParaRPr sz="2500"/>
          </a:p>
          <a:p>
            <a:pPr indent="0" lvl="0" marL="0" rtl="0" algn="l">
              <a:spcBef>
                <a:spcPts val="1600"/>
              </a:spcBef>
              <a:spcAft>
                <a:spcPts val="1600"/>
              </a:spcAft>
              <a:buNone/>
            </a:pPr>
            <a:r>
              <a:rPr lang="en-GB" sz="2500"/>
              <a:t>Project is a 2-credit course which is included to help students gain knowledge while working on a real time project. Project work include building a web/desktop based application applying skills of database management</a:t>
            </a:r>
            <a:endParaRPr sz="2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16"/>
          <p:cNvSpPr txBox="1"/>
          <p:nvPr>
            <p:ph type="title"/>
          </p:nvPr>
        </p:nvSpPr>
        <p:spPr>
          <a:xfrm>
            <a:off x="819150" y="845600"/>
            <a:ext cx="7505700" cy="114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3200"/>
              <a:t>Synopsis</a:t>
            </a:r>
            <a:endParaRPr sz="3200"/>
          </a:p>
        </p:txBody>
      </p:sp>
      <p:sp>
        <p:nvSpPr>
          <p:cNvPr id="146" name="Google Shape;146;p16"/>
          <p:cNvSpPr txBox="1"/>
          <p:nvPr>
            <p:ph idx="1" type="body"/>
          </p:nvPr>
        </p:nvSpPr>
        <p:spPr>
          <a:xfrm>
            <a:off x="819150" y="1662550"/>
            <a:ext cx="7505700" cy="3084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2500"/>
              <a:t>We have decided to build a web-based application to maintain the </a:t>
            </a:r>
            <a:r>
              <a:rPr b="1" lang="en-GB" sz="2500"/>
              <a:t>proctoring system </a:t>
            </a:r>
            <a:r>
              <a:rPr lang="en-GB" sz="2500"/>
              <a:t>in the Department of Computer Science. The project helps in maintaining the records of students under different proctors and enabling online registration of students and helping the proctors to monitor the performance of their students online.</a:t>
            </a:r>
            <a:endParaRPr sz="2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Motivation</a:t>
            </a:r>
            <a:endParaRPr/>
          </a:p>
        </p:txBody>
      </p:sp>
      <p:sp>
        <p:nvSpPr>
          <p:cNvPr id="152" name="Google Shape;152;p17"/>
          <p:cNvSpPr txBox="1"/>
          <p:nvPr>
            <p:ph idx="1" type="body"/>
          </p:nvPr>
        </p:nvSpPr>
        <p:spPr>
          <a:xfrm>
            <a:off x="819150" y="1800200"/>
            <a:ext cx="7505700" cy="2638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2500"/>
              <a:t>We got this idea by seeing the mechanism of Proctoring System in our own college. This System is followed and maintained judiciously in our college. Proctors themselves spend time out of thier busy schedule to hold meetings and guide the students So, we decided to build a project that would provide a convinient online mechanism for the System</a:t>
            </a:r>
            <a:endParaRPr sz="2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18"/>
          <p:cNvSpPr txBox="1"/>
          <p:nvPr>
            <p:ph type="title"/>
          </p:nvPr>
        </p:nvSpPr>
        <p:spPr>
          <a:xfrm>
            <a:off x="819150" y="324150"/>
            <a:ext cx="75057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ER-Diagram</a:t>
            </a:r>
            <a:endParaRPr/>
          </a:p>
        </p:txBody>
      </p:sp>
      <p:sp>
        <p:nvSpPr>
          <p:cNvPr id="158" name="Google Shape;158;p18"/>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9" name="Google Shape;159;p18"/>
          <p:cNvPicPr preferRelativeResize="0"/>
          <p:nvPr/>
        </p:nvPicPr>
        <p:blipFill>
          <a:blip r:embed="rId3">
            <a:alphaModFix/>
          </a:blip>
          <a:stretch>
            <a:fillRect/>
          </a:stretch>
        </p:blipFill>
        <p:spPr>
          <a:xfrm>
            <a:off x="654725" y="1111225"/>
            <a:ext cx="7670128" cy="351060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9"/>
          <p:cNvSpPr txBox="1"/>
          <p:nvPr>
            <p:ph type="title"/>
          </p:nvPr>
        </p:nvSpPr>
        <p:spPr>
          <a:xfrm>
            <a:off x="819150" y="324150"/>
            <a:ext cx="7505700" cy="668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Relational schema</a:t>
            </a:r>
            <a:endParaRPr/>
          </a:p>
        </p:txBody>
      </p:sp>
      <p:sp>
        <p:nvSpPr>
          <p:cNvPr id="165" name="Google Shape;165;p19"/>
          <p:cNvSpPr txBox="1"/>
          <p:nvPr>
            <p:ph idx="1" type="body"/>
          </p:nvPr>
        </p:nvSpPr>
        <p:spPr>
          <a:xfrm>
            <a:off x="819150" y="1074625"/>
            <a:ext cx="7505700" cy="3364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6" name="Google Shape;166;p19"/>
          <p:cNvPicPr preferRelativeResize="0"/>
          <p:nvPr/>
        </p:nvPicPr>
        <p:blipFill>
          <a:blip r:embed="rId3">
            <a:alphaModFix/>
          </a:blip>
          <a:stretch>
            <a:fillRect/>
          </a:stretch>
        </p:blipFill>
        <p:spPr>
          <a:xfrm>
            <a:off x="819150" y="1074625"/>
            <a:ext cx="7505697" cy="361127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