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Averag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c521eed0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c521eed0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521eed01_0_2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521eed01_0_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c521eed01_0_2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c521eed01_0_2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c521eed01_0_2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c521eed01_0_2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c521eed01_0_2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c521eed01_0_2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521eed01_0_2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c521eed01_0_2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521eed01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521eed01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c521eed01_0_2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c521eed01_0_2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c521eed01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c521eed01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c521eed01_0_2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c521eed01_0_2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c23154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c23154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c521eed0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c521eed0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c23154c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c23154c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c521eed01_0_1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c521eed01_0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c521eed01_0_1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c521eed01_0_1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c521eed01_0_2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c521eed01_0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c521eed01_0_2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c521eed01_0_2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521eed01_0_2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521eed01_0_2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c521eed01_0_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c521eed01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521eed01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c521eed01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6100" y="1235150"/>
            <a:ext cx="8731800" cy="1596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Data Mining Final Project</a:t>
            </a:r>
            <a:endParaRPr sz="4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06100" y="2578650"/>
            <a:ext cx="87318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99999"/>
                </a:solidFill>
              </a:rPr>
              <a:t>Janki Patel</a:t>
            </a:r>
            <a:endParaRPr sz="23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99999"/>
                </a:solidFill>
              </a:rPr>
              <a:t>Dhruval Patel</a:t>
            </a:r>
            <a:endParaRPr sz="23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99999"/>
                </a:solidFill>
              </a:rPr>
              <a:t>Samantha Newkirk</a:t>
            </a:r>
            <a:endParaRPr sz="1300">
              <a:solidFill>
                <a:srgbClr val="999999"/>
              </a:solidFill>
            </a:endParaRPr>
          </a:p>
        </p:txBody>
      </p:sp>
      <p:cxnSp>
        <p:nvCxnSpPr>
          <p:cNvPr id="130" name="Google Shape;130;p13"/>
          <p:cNvCxnSpPr/>
          <p:nvPr/>
        </p:nvCxnSpPr>
        <p:spPr>
          <a:xfrm>
            <a:off x="341075" y="2564850"/>
            <a:ext cx="83496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09575" y="488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Visualization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699" y="723875"/>
            <a:ext cx="5590001" cy="420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704050" y="1186050"/>
            <a:ext cx="34854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Graph: Pie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Feature Visualizing: Category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How it helps us?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751" y="267150"/>
            <a:ext cx="4742450" cy="45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>
            <p:ph type="title"/>
          </p:nvPr>
        </p:nvSpPr>
        <p:spPr>
          <a:xfrm>
            <a:off x="809575" y="488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Visualization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704050" y="1186050"/>
            <a:ext cx="34854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Graph: Bar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Feature Visualizing: Ratings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How it helps us?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09575" y="488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Visualization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24"/>
          <p:cNvSpPr txBox="1"/>
          <p:nvPr>
            <p:ph idx="2" type="body"/>
          </p:nvPr>
        </p:nvSpPr>
        <p:spPr>
          <a:xfrm>
            <a:off x="704050" y="1186050"/>
            <a:ext cx="34854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Graph: Distribution Plot</a:t>
            </a:r>
            <a:endParaRPr sz="1500">
              <a:solidFill>
                <a:srgbClr val="FFFFFF"/>
              </a:solidFill>
              <a:highlight>
                <a:srgbClr val="FF0000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Feature Visualizing: Ratings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How it helps us?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600" y="1109850"/>
            <a:ext cx="4649750" cy="331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09575" y="488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Visualization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5"/>
          <p:cNvSpPr txBox="1"/>
          <p:nvPr>
            <p:ph idx="2" type="body"/>
          </p:nvPr>
        </p:nvSpPr>
        <p:spPr>
          <a:xfrm>
            <a:off x="704050" y="1186050"/>
            <a:ext cx="34854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Graph: Pie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Feature Visualizing: Type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How it helps us?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425" y="1113750"/>
            <a:ext cx="4367069" cy="36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09575" y="488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Visualization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6"/>
          <p:cNvSpPr txBox="1"/>
          <p:nvPr>
            <p:ph idx="2" type="body"/>
          </p:nvPr>
        </p:nvSpPr>
        <p:spPr>
          <a:xfrm>
            <a:off x="704050" y="1186050"/>
            <a:ext cx="34854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Graph: Bar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Feature Visualizing: Content Rating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How it helps us?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959" y="220625"/>
            <a:ext cx="4422826" cy="470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09575" y="488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Visualization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27"/>
          <p:cNvSpPr txBox="1"/>
          <p:nvPr>
            <p:ph idx="2" type="body"/>
          </p:nvPr>
        </p:nvSpPr>
        <p:spPr>
          <a:xfrm>
            <a:off x="704050" y="1186050"/>
            <a:ext cx="39540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Graph: Pie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Feature Visualizing: Category &amp; Genres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Types of games that are most popular.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How it helps us?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177" y="206150"/>
            <a:ext cx="4187251" cy="470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09575" y="488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Visualization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28"/>
          <p:cNvSpPr txBox="1"/>
          <p:nvPr>
            <p:ph idx="2" type="body"/>
          </p:nvPr>
        </p:nvSpPr>
        <p:spPr>
          <a:xfrm>
            <a:off x="6150200" y="1410625"/>
            <a:ext cx="2775000" cy="3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Graph: Bar (H)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Feature Visualizing: Category &amp; Genres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Types of family apps that are most popular.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How it helps us?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37" y="1410630"/>
            <a:ext cx="6102291" cy="350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809575" y="488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Visualization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704050" y="1186050"/>
            <a:ext cx="33228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Graph: Scatter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Rating vs Category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How it helps us?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650" y="863098"/>
            <a:ext cx="5002726" cy="40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809575" y="488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Visualization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2" name="Google Shape;252;p30"/>
          <p:cNvSpPr txBox="1"/>
          <p:nvPr>
            <p:ph idx="2" type="body"/>
          </p:nvPr>
        </p:nvSpPr>
        <p:spPr>
          <a:xfrm>
            <a:off x="704050" y="1186050"/>
            <a:ext cx="33228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Graph: Scatter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Rating vs Content Rating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How it helps us?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903" y="353000"/>
            <a:ext cx="4713351" cy="45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478825" y="364025"/>
            <a:ext cx="3438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Next Step</a:t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50" y="1042025"/>
            <a:ext cx="3679275" cy="381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825" y="1166950"/>
            <a:ext cx="4246649" cy="31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36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Dataset 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04050" y="1041000"/>
            <a:ext cx="29781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Name: Google Play Store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Source: Kaggle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Features: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App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Category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Rating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Reviews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Size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Installs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Type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Price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Content Ratings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Genres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Last Updated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Current Version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verage"/>
              <a:buChar char="○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Android Version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772" y="1390700"/>
            <a:ext cx="5423226" cy="32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000000"/>
                </a:solidFill>
              </a:rPr>
              <a:t>Questions?</a:t>
            </a:r>
            <a:endParaRPr sz="4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436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Motivation</a:t>
            </a: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704050" y="1041000"/>
            <a:ext cx="76209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Too many applications in the play store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What category apps are most popular or downloaded?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What is the average rating that an app can have?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Are paid apps any better than free apps?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Who are the target audience?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5408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Pre-Processing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3333750" y="1961425"/>
            <a:ext cx="2968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Rating: Mean method (4.2)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Type: Drop/Delete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Content Rating: </a:t>
            </a: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Drop/Delete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Current Ver: </a:t>
            </a: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Drop/Delete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Android Ver: </a:t>
            </a: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Drop/Delete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895350" y="92135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Null/NaN</a:t>
            </a:r>
            <a:endParaRPr/>
          </a:p>
        </p:txBody>
      </p:sp>
      <p:pic>
        <p:nvPicPr>
          <p:cNvPr id="151" name="Google Shape;151;p16" title="Befo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75" y="1792000"/>
            <a:ext cx="2160150" cy="277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852650" y="1499350"/>
            <a:ext cx="16098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Calibri"/>
                <a:ea typeface="Calibri"/>
                <a:cs typeface="Calibri"/>
                <a:sym typeface="Calibri"/>
              </a:rPr>
              <a:t>Before</a:t>
            </a:r>
            <a:endParaRPr i="1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475" y="1792000"/>
            <a:ext cx="2214800" cy="28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6684475" y="1499350"/>
            <a:ext cx="16098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Calibri"/>
                <a:ea typeface="Calibri"/>
                <a:cs typeface="Calibri"/>
                <a:sym typeface="Calibri"/>
              </a:rPr>
              <a:t>After</a:t>
            </a:r>
            <a:endParaRPr i="1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2360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Pre-Processing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895350" y="61655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Install, Price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598" y="1010149"/>
            <a:ext cx="6794798" cy="37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2360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Pre-Processing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895350" y="61655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App, Category, Genres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62550"/>
            <a:ext cx="8704651" cy="31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2360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Pre-Processing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895350" y="61655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Rating, Type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63" y="1229175"/>
            <a:ext cx="8734277" cy="29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2360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Pre-Processing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895350" y="61655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Size, Review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50" y="1210075"/>
            <a:ext cx="8737500" cy="317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2360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Pre-Processing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895350" y="61655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(Clean Data)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25" y="1399150"/>
            <a:ext cx="6951250" cy="27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075" y="1399159"/>
            <a:ext cx="1754400" cy="2058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