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80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25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5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3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1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4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0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7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7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1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7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0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4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5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3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25567-5787-4BFE-8011-94626233B7DC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32" descr="C:\Users\Han Htet\Documents\GitHub\HueHueBakersDozenSolitaire\HueHueBakersDozenSolitaire\HueHueBakersDozenSolitaireContent\DiamondsKing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434" y="14662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1" descr="C:\Users\Han Htet\Documents\GitHub\HueHueBakersDozenSolitaire\HueHueBakersDozenSolitaire\HueHueBakersDozenSolitaireContent\HeartsThree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7" y="14662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3" descr="C:\Users\Han Htet\Documents\GitHub\HueHueBakersDozenSolitaire\HueHueBakersDozenSolitaire\HueHueBakersDozenSolitaireContent\SpadesAce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1" y="14662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Han Htet\Documents\GitHub\HueHueBakersDozenSolitaire\HueHueBakersDozenSolitaire\HueHueBakersDozenSolitaireContent\SpadesEight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664" y="46239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C:\Users\Han Htet\Documents\GitHub\HueHueBakersDozenSolitaire\HueHueBakersDozenSolitaire\HueHueBakersDozenSolitaireContent\SpadesFour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894" y="296949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C:\Users\Han Htet\Documents\GitHub\HueHueBakersDozenSolitaire\HueHueBakersDozenSolitaire\HueHueBakersDozenSolitaireContent\SpadesKing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1" y="297641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9" descr="C:\Users\Han Htet\Documents\GitHub\HueHueBakersDozenSolitaire\HueHueBakersDozenSolitaire\HueHueBakersDozenSolitaireContent\SpadesSeven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517" y="297641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4" descr="C:\Users\Han Htet\Documents\GitHub\HueHueBakersDozenSolitaire\HueHueBakersDozenSolitaire\HueHueBakersDozenSolitaireContent\ClubsAce.bm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128" y="7394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7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73" y="56573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8" descr="C:\Users\Han Htet\Documents\GitHub\HueHueBakersDozenSolitaire\HueHueBakersDozenSolitaire\HueHueBakersDozenSolitaireContent\ClubsJack.bm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434" y="41968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9" descr="C:\Users\Han Htet\Documents\GitHub\HueHueBakersDozenSolitaire\HueHueBakersDozenSolitaire\HueHueBakersDozenSolitaireContent\ClubsKing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4662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5" descr="C:\Users\Han Htet\Documents\GitHub\HueHueBakersDozenSolitaire\HueHueBakersDozenSolitaire\HueHueBakersDozenSolitaireContent\ClubsThree.b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39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8" descr="C:\Users\Han Htet\Documents\GitHub\HueHueBakersDozenSolitaire\HueHueBakersDozenSolitaire\HueHueBakersDozenSolitaireContent\DiamondsEight.bmp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128" y="296141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4" descr="C:\Users\Han Htet\Documents\GitHub\HueHueBakersDozenSolitaire\HueHueBakersDozenSolitaire\HueHueBakersDozenSolitaireContent\DiamondsQueen.bmp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201" y="296141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5" descr="C:\Users\Han Htet\Documents\GitHub\HueHueBakersDozenSolitaire\HueHueBakersDozenSolitaire\HueHueBakersDozenSolitaireContent\DiamondsSeven.bmp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434" y="7394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8" descr="C:\Users\Han Htet\Documents\GitHub\HueHueBakersDozenSolitaire\HueHueBakersDozenSolitaire\HueHueBakersDozenSolitaireContent\DiamondsThree.bmp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1" y="43122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7" descr="C:\Users\Han Htet\Documents\GitHub\HueHueBakersDozenSolitaire\HueHueBakersDozenSolitaire\HueHueBakersDozenSolitaireContent\DiamondsTen.bmp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1" y="73198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1" descr="C:\Users\Han Htet\Documents\GitHub\HueHueBakersDozenSolitaire\HueHueBakersDozenSolitaire\HueHueBakersDozenSolitaireContent\HeartsEight.bmp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6949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3" descr="C:\Users\Han Htet\Documents\GitHub\HueHueBakersDozenSolitaire\HueHueBakersDozenSolitaire\HueHueBakersDozenSolitaireContent\HeartsFour.bmp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517" y="327429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5" descr="C:\Users\Han Htet\Documents\GitHub\HueHueBakersDozenSolitaire\HueHueBakersDozenSolitaire\HueHueBakersDozenSolitaireContent\HeartsKing.bmp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117" y="14662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8" descr="C:\Users\Han Htet\Documents\GitHub\HueHueBakersDozenSolitaire\HueHueBakersDozenSolitaire\HueHueBakersDozenSolitaireContent\HeartsSeven.bmp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856" y="15414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6" descr="C:\Users\Han Htet\Documents\GitHub\HueHueBakersDozenSolitaire\HueHueBakersDozenSolitaire\HueHueBakersDozenSolitaireContent\HeartsNine.bmp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1" y="330199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9" descr="C:\Users\Han Htet\Documents\GitHub\HueHueBakersDozenSolitaire\HueHueBakersDozenSolitaire\HueHueBakersDozenSolitaireContent\HeartsSix.bmp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9414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50" descr="C:\Users\Han Htet\Documents\GitHub\HueHueBakersDozenSolitaire\HueHueBakersDozenSolitaire\HueHueBakersDozenSolitaireContent\HeartsTen.bmp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822616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52" descr="C:\Users\Han Htet\Documents\GitHub\HueHueBakersDozenSolitaire\HueHueBakersDozenSolitaire\HueHueBakersDozenSolitaireContent\HeartsTwo.bmp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73" y="43815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6" descr="C:\Users\Han Htet\Documents\GitHub\HueHueBakersDozenSolitaire\HueHueBakersDozenSolitaire\HueHueBakersDozenSolitaireContent\DiamondsSix.bmp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1" y="100099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3" descr="C:\Users\Han Htet\Documents\GitHub\HueHueBakersDozenSolitaire\HueHueBakersDozenSolitaire\HueHueBakersDozenSolitaireContent\ClubsSix.bmp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735" y="100099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3" descr="C:\Users\Han Htet\Documents\GitHub\HueHueBakersDozenSolitaire\HueHueBakersDozenSolitaire\HueHueBakersDozenSolitaireContent\DiamondsNine.bmp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00099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4" descr="C:\Users\Han Htet\Documents\GitHub\HueHueBakersDozenSolitaire\HueHueBakersDozenSolitaire\HueHueBakersDozenSolitaireContent\ClubsTen.bmp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73" y="74872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6" descr="C:\Users\Han Htet\Documents\GitHub\HueHueBakersDozenSolitaire\HueHueBakersDozenSolitaire\HueHueBakersDozenSolitaireContent\ClubsFive.bmp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18" y="100850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31" descr="C:\Users\Han Htet\Documents\GitHub\HueHueBakersDozenSolitaire\HueHueBakersDozenSolitaire\HueHueBakersDozenSolitaireContent\DiamondsJack.bmp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566" y="37697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0" descr="C:\Users\Han Htet\Documents\GitHub\HueHueBakersDozenSolitaire\HueHueBakersDozenSolitaire\HueHueBakersDozenSolitaireContent\HeartsAce.bmp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566" y="73198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3" descr="C:\Users\Han Htet\Documents\GitHub\HueHueBakersDozenSolitaire\HueHueBakersDozenSolitaire\HueHueBakersDozenSolitaireContent\SpadesTwo.bmp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566" y="1005395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6" descr="C:\Users\Han Htet\Documents\GitHub\HueHueBakersDozenSolitaire\HueHueBakersDozenSolitaire\HueHueBakersDozenSolitaireContent\ClubsTwo.bmp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434" y="100099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2" descr="C:\Users\Han Htet\Documents\GitHub\HueHueBakersDozenSolitaire\HueHueBakersDozenSolitaire\HueHueBakersDozenSolitaireContent\SpadesThree.bmp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117" y="46586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1" descr="C:\Users\Han Htet\Documents\GitHub\HueHueBakersDozenSolitaire\HueHueBakersDozenSolitaire\HueHueBakersDozenSolitaireContent\SpadesTen.bmp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117" y="77527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7" descr="C:\Users\Han Htet\Documents\GitHub\HueHueBakersDozenSolitaire\HueHueBakersDozenSolitaire\HueHueBakersDozenSolitaireContent\DiamondsAce.bmp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043" y="100850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2" descr="C:\Users\Han Htet\Documents\GitHub\HueHueBakersDozenSolitaire\HueHueBakersDozenSolitaire\HueHueBakersDozenSolitaireContent\ClubsSeven.bmp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1" y="358601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0" descr="C:\Users\Han Htet\Documents\GitHub\HueHueBakersDozenSolitaire\HueHueBakersDozenSolitaire\HueHueBakersDozenSolitaireContent\ClubsNine.bmp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1" y="383943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5" descr="C:\Users\Han Htet\Documents\GitHub\HueHueBakersDozenSolitaire\HueHueBakersDozenSolitaire\HueHueBakersDozenSolitaireContent\ClubsEight.bmp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31470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39" descr="C:\Users\Han Htet\Documents\GitHub\HueHueBakersDozenSolitaire\HueHueBakersDozenSolitaire\HueHueBakersDozenSolitaireContent\DiamondsTwo.bmp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62584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1" descr="C:\Users\Han Htet\Documents\GitHub\HueHueBakersDozenSolitaire\HueHueBakersDozenSolitaire\HueHueBakersDozenSolitaireContent\ClubsQueen.bmp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2385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0" descr="C:\Users\Han Htet\Documents\GitHub\HueHueBakersDozenSolitaire\HueHueBakersDozenSolitaire\HueHueBakersDozenSolitaireContent\SpadesSix.bmp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201" y="325235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9" descr="C:\Users\Han Htet\Documents\GitHub\HueHueBakersDozenSolitaire\HueHueBakersDozenSolitaire\HueHueBakersDozenSolitaireContent\DiamondsFive.bmp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201" y="357678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4" descr="C:\Users\Han Htet\Documents\GitHub\HueHueBakersDozenSolitaire\HueHueBakersDozenSolitaire\HueHueBakersDozenSolitaireContent\HeartsJack.bmp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735" y="383943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0" descr="C:\Users\Han Htet\Documents\GitHub\HueHueBakersDozenSolitaire\HueHueBakersDozenSolitaire\HueHueBakersDozenSolitaireContent\DiamondsFour.bmp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28" y="332798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7" descr="C:\Users\Han Htet\Documents\GitHub\HueHueBakersDozenSolitaire\HueHueBakersDozenSolitaire\HueHueBakersDozenSolitaireContent\SpadesNine.bmp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201" y="364605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C:\Users\Han Htet\Documents\GitHub\HueHueBakersDozenSolitaire\HueHueBakersDozenSolitaire\HueHueBakersDozenSolitaireContent\SpadesQueen.bmp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629" y="394739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2" descr="C:\Users\Han Htet\Documents\GitHub\HueHueBakersDozenSolitaire\HueHueBakersDozenSolitaire\HueHueBakersDozenSolitaireContent\HeartsFive.bmp"/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517" y="3592366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" descr="C:\Users\Han Htet\Documents\GitHub\HueHueBakersDozenSolitaire\HueHueBakersDozenSolitaire\HueHueBakersDozenSolitaireContent\SpadesJack.bmp"/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517" y="388389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3" descr="C:\Users\Han Htet\Documents\GitHub\HueHueBakersDozenSolitaire\HueHueBakersDozenSolitaire\HueHueBakersDozenSolitaireContent\SpadesFive.bmp"/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894" y="323272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7" descr="C:\Users\Han Htet\Documents\GitHub\HueHueBakersDozenSolitaire\HueHueBakersDozenSolitaire\HueHueBakersDozenSolitaireContent\HeartsQueen.bmp"/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894" y="358544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97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 Htet</dc:creator>
  <cp:lastModifiedBy>Han Htet</cp:lastModifiedBy>
  <cp:revision>3</cp:revision>
  <dcterms:created xsi:type="dcterms:W3CDTF">2013-10-14T21:13:41Z</dcterms:created>
  <dcterms:modified xsi:type="dcterms:W3CDTF">2013-10-14T21:40:49Z</dcterms:modified>
</cp:coreProperties>
</file>