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6B3B6-7641-435A-B574-73CCDA61DBE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0389-875F-4016-8E78-F327E7BA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2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34" y="14662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7" y="14662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14662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664" y="4623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94" y="29694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297641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17" y="297641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28" y="7394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56573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34" y="41968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662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39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28" y="296141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01" y="296141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34" y="70311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43122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73198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694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17" y="327429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17" y="14662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56" y="1541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330199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81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9676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4381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10009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35" y="10009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009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74872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100850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56" y="4537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66" y="73198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66" y="1005395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34" y="10009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942" y="374086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49" y="58767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17" y="100734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358601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38394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1470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2584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2385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01" y="325235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01" y="35767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35" y="38394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28" y="332798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01" y="35756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28" y="38330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17" y="3592366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17" y="3849826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94" y="32327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94" y="358544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073" y="3839439"/>
            <a:ext cx="692869" cy="93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Htet</dc:creator>
  <cp:lastModifiedBy>Han Htet</cp:lastModifiedBy>
  <cp:revision>4</cp:revision>
  <dcterms:created xsi:type="dcterms:W3CDTF">2013-10-14T21:13:41Z</dcterms:created>
  <dcterms:modified xsi:type="dcterms:W3CDTF">2013-10-16T03:11:49Z</dcterms:modified>
</cp:coreProperties>
</file>