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100" d="100"/>
          <a:sy n="100" d="100"/>
        </p:scale>
        <p:origin x="510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6B3B6-7641-435A-B574-73CCDA61DBE3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0389-875F-4016-8E78-F327E7BA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5</a:t>
            </a:r>
            <a:r>
              <a:rPr lang="en-US" baseline="0" dirty="0" smtClean="0"/>
              <a:t> clubs to 6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9 diamonds</a:t>
            </a:r>
            <a:r>
              <a:rPr lang="en-US" baseline="0" dirty="0" smtClean="0"/>
              <a:t> to 2 clubs.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diamonds</a:t>
            </a:r>
            <a:r>
              <a:rPr lang="en-US" baseline="0" dirty="0" smtClean="0"/>
              <a:t> gets rejected back to initial spot.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Ace</a:t>
            </a:r>
            <a:r>
              <a:rPr lang="en-US" baseline="0" dirty="0" smtClean="0"/>
              <a:t> Diamond to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2 of</a:t>
            </a:r>
            <a:r>
              <a:rPr lang="en-US" baseline="0" dirty="0" smtClean="0"/>
              <a:t> D</a:t>
            </a:r>
            <a:r>
              <a:rPr lang="en-US" dirty="0" smtClean="0"/>
              <a:t>iamonds to the Diamonds</a:t>
            </a:r>
            <a:r>
              <a:rPr lang="en-US" baseline="0" dirty="0" smtClean="0"/>
              <a:t> f</a:t>
            </a:r>
            <a:r>
              <a:rPr lang="en-US" dirty="0" smtClean="0"/>
              <a:t>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Jack</a:t>
            </a:r>
            <a:r>
              <a:rPr lang="en-US" baseline="0" dirty="0" smtClean="0"/>
              <a:t> of hearts to empty foundation and get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8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Jack</a:t>
            </a:r>
            <a:r>
              <a:rPr lang="en-US" baseline="0" dirty="0" smtClean="0"/>
              <a:t> of hearts get rejected from empty foundation.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C0389-875F-4016-8E78-F327E7BAA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4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5567-5787-4BFE-8011-94626233B7DC}" type="datetimeFigureOut">
              <a:rPr lang="en-US" smtClean="0"/>
              <a:t>10/21/2013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D4F-DF7F-40CC-8922-3BD4EAC0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5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7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50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49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3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5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3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40.png"/><Relationship Id="rId53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5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9.png"/><Relationship Id="rId52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4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50.png"/><Relationship Id="rId21" Type="http://schemas.openxmlformats.org/officeDocument/2006/relationships/image" Target="../media/image19.png"/><Relationship Id="rId34" Type="http://schemas.openxmlformats.org/officeDocument/2006/relationships/image" Target="../media/image51.png"/><Relationship Id="rId42" Type="http://schemas.openxmlformats.org/officeDocument/2006/relationships/image" Target="../media/image36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2.png"/><Relationship Id="rId38" Type="http://schemas.openxmlformats.org/officeDocument/2006/relationships/image" Target="../media/image49.png"/><Relationship Id="rId46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5.png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1.png"/><Relationship Id="rId37" Type="http://schemas.openxmlformats.org/officeDocument/2006/relationships/image" Target="../media/image33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53.png"/><Relationship Id="rId49" Type="http://schemas.openxmlformats.org/officeDocument/2006/relationships/image" Target="../media/image44.png"/><Relationship Id="rId57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30.png"/><Relationship Id="rId44" Type="http://schemas.openxmlformats.org/officeDocument/2006/relationships/image" Target="../media/image38.png"/><Relationship Id="rId52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52.png"/><Relationship Id="rId43" Type="http://schemas.openxmlformats.org/officeDocument/2006/relationships/image" Target="../media/image37.png"/><Relationship Id="rId48" Type="http://schemas.openxmlformats.org/officeDocument/2006/relationships/image" Target="../media/image43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80246"/>
            <a:ext cx="90678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Initial Setup. 13 piles of 4 cards each, where all kings are at the bottom of their respective piles.</a:t>
            </a:r>
            <a:endParaRPr lang="en-US" sz="1700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2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34" y="58146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 rot="20270048" flipH="1">
            <a:off x="6027456" y="5241405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549390">
            <a:off x="4536254" y="5394253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6043" y="1635447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 rot="20510624">
            <a:off x="2822872" y="5336237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2426205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8224" y="1918613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 rot="20270048" flipH="1">
            <a:off x="6027456" y="5263308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rot="1549390">
            <a:off x="4536254" y="5416156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6043" y="1657350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1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Oval 33"/>
          <p:cNvSpPr/>
          <p:nvPr/>
        </p:nvSpPr>
        <p:spPr>
          <a:xfrm rot="20510624">
            <a:off x="2822872" y="5358140"/>
            <a:ext cx="9144" cy="182880"/>
          </a:xfrm>
          <a:prstGeom prst="ellipse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00200" y="2448108"/>
            <a:ext cx="731519" cy="727154"/>
          </a:xfrm>
          <a:prstGeom prst="ellipse">
            <a:avLst/>
          </a:prstGeom>
          <a:ln>
            <a:noFill/>
          </a:ln>
          <a:effectLst>
            <a:glow rad="635000">
              <a:schemeClr val="accent6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48224" y="1940516"/>
            <a:ext cx="731519" cy="727154"/>
          </a:xfrm>
          <a:prstGeom prst="ellipse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glow rad="635000">
              <a:schemeClr val="accent2">
                <a:satMod val="175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3471" y="733790"/>
            <a:ext cx="395239" cy="37453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Winning the Game.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6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1.97531E-6 L 0.19062 -0.6450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1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38889E-6 3.08642E-6 L -0.0842 -0.4959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2.22222E-6 1.60494E-6 L -0.13541 -0.563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3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2.22222E-6 9.87654E-7 L 0.19062 -0.645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3225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52" dur="700" fill="hold"/>
                                        <p:tgtEl>
                                          <p:spTgt spid="3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1.38889E-6 7.40741E-7 L -0.0842 -0.4959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48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2.22222E-6 6.17284E-7 L -0.13541 -0.5638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821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3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1" animBg="1"/>
      <p:bldP spid="13" grpId="2" animBg="1"/>
      <p:bldP spid="14" grpId="0" animBg="1"/>
      <p:bldP spid="14" grpId="1" animBg="1"/>
      <p:bldP spid="14" grpId="2" animBg="1"/>
      <p:bldP spid="10" grpId="0" animBg="1"/>
      <p:bldP spid="10" grpId="1" animBg="1"/>
      <p:bldP spid="1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61" y="15648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4230" y="1705333"/>
            <a:ext cx="395239" cy="374536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6200" y="80246"/>
            <a:ext cx="536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from one pile to another.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1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2994 L 0.03126 0.07932 C 0.03803 0.09043 0.0481 0.09691 0.05869 0.09691 C 0.07066 0.09691 0.08021 0.09043 0.08698 0.07932 L 0.1191 0.0299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2993 L 0.03125 0.07932 C 0.03802 0.09043 0.04809 0.09691 0.05868 0.09691 C 0.07066 0.09691 0.08021 0.09043 0.08698 0.07932 L 0.1191 0.029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3383" y="1695839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from one pile to another and getting rejected due to incorrect hierarchical order.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8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17284E-7 L 0.05243 0.09876 C 0.0658 0.1216 0.0842 0.13549 0.10521 0.1429 C 0.12761 0.14537 0.14792 0.14167 0.16268 0.12562 L 0.23281 0.05802 " pathEditMode="relative" rAng="4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23457E-7 L 0.05243 0.09877 C 0.0658 0.12161 0.0842 0.13549 0.10521 0.1429 C 0.12761 0.14537 0.14792 0.14167 0.16268 0.12562 L 0.23281 0.05802 " pathEditMode="relative" rAng="480000" ptsTypes="AAAAA"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8097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8034" y="1968300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from one pile to another and getting rejected due to incorrect hierarchical order.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9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5679E-6 L -0.06858 0.07345 C -0.08385 0.08796 -0.10278 0.09691 -0.12361 0.09753 C -0.14774 0.09074 -0.16493 0.07222 -0.17587 0.04784 L -0.22986 -0.05 " pathEditMode="relative" rAng="420000" ptsTypes="AAAAA">
                                      <p:cBhvr>
                                        <p:cTn id="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887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3284" y="1670455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to an empty Foundation. (Aces Only)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5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0988E-6 L 0.04045 0.05587 C 0.04879 0.0679 0.06181 0.07716 0.07604 0.07871 C 0.09202 0.08087 0.10504 0.075 0.11424 0.06513 L 0.15938 0.01976 " pathEditMode="relative" rAng="240000" ptsTypes="AAAAA"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40795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4031" y="424814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to a foundation of the same suit in hierarchical order.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7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37 L 0.1684 -0.19198 C 0.20399 -0.23303 0.25989 -0.28272 0.32013 -0.32686 C 0.38784 -0.375 0.44513 -0.40618 0.48611 -0.4176 L 0.68645 -0.49013 " pathEditMode="relative" rAng="2028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371 L 0.16841 -0.19197 C 0.204 -0.23302 0.2599 -0.28271 0.32014 -0.32685 C 0.38785 -0.375 0.44514 -0.40617 0.48612 -0.41759 L 0.68646 -0.49012 " pathEditMode="relative" rAng="20280000" ptsTypes="AAAAA">
                                      <p:cBhvr>
                                        <p:cTn id="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51" y="-2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13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2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6281" y="4288033"/>
            <a:ext cx="395239" cy="37453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to an empty foundation when card is not an ace or of the same suit.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9 L 0.14618 -0.13518 C 0.17691 -0.16574 0.22413 -0.18796 0.27413 -0.19722 C 0.3309 -0.20648 0.3776 -0.20216 0.41111 -0.18457 L 0.57083 -0.1037 " pathEditMode="relative" rAng="21240000" ptsTypes="AAAAA">
                                      <p:cBhvr>
                                        <p:cTn id="1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308 L 0.14619 -0.13519 C 0.17691 -0.16574 0.22414 -0.18797 0.27414 -0.19722 C 0.33091 -0.20648 0.37761 -0.20216 0.41112 -0.18457 L 0.57084 -0.10371 " pathEditMode="relative" rAng="21240000" ptsTypes="AAAAA"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08" y="-12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1" descr="C:\Users\Han Htet\Documents\GitHub\HueHueBakersDozenSolitaire\HueHueBakersDozenSolitaire\HueHueBakersDozenSolitaireContent\HeartsThree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1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3" descr="C:\Users\Han Htet\Documents\GitHub\HueHueBakersDozenSolitaire\HueHueBakersDozenSolitaire\HueHueBakersDozenSolitaireContent\SpadesAce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Han Htet\Documents\GitHub\HueHueBakersDozenSolitaire\HueHueBakersDozenSolitaire\HueHueBakersDozenSolitaireContent\SpadesEight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38" y="98946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Han Htet\Documents\GitHub\HueHueBakersDozenSolitaire\HueHueBakersDozenSolitaire\HueHueBakersDozenSolitaireContent\SpadesFour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22233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2136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9" descr="C:\Users\Han Htet\Documents\GitHub\HueHueBakersDozenSolitaire\HueHueBakersDozenSolitaire\HueHueBakersDozenSolitaireContent\SpadesSeven.bm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22925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C:\Users\Han Htet\Documents\GitHub\HueHueBakersDozenSolitaire\HueHueBakersDozenSolitaire\HueHueBakersDozenSolitaireContent\ClubsAce.bm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02" y="126655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7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10202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Han Htet\Documents\GitHub\HueHueBakersDozenSolitaire\HueHueBakersDozenSolitaire\HueHueBakersDozenSolitaireContent\ClubsJack.b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9467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5" descr="C:\Users\Han Htet\Documents\GitHub\HueHueBakersDozenSolitaire\HueHueBakersDozenSolitaire\HueHueBakersDozenSolitaireContent\ClubsThree.bm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81" y="67369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8" descr="C:\Users\Han Htet\Documents\GitHub\HueHueBakersDozenSolitaire\HueHueBakersDozenSolitaire\HueHueBakersDozenSolitaireContent\DiamondsEight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95" y="3198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4" descr="C:\Users\Han Htet\Documents\GitHub\HueHueBakersDozenSolitaire\HueHueBakersDozenSolitaire\HueHueBakersDozenSolitaireContent\DiamondsQueen.bmp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5" descr="C:\Users\Han Htet\Documents\GitHub\HueHueBakersDozenSolitaire\HueHueBakersDozenSolitaire\HueHueBakersDozenSolitaireContent\DiamondsSeven.bmp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23018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8" descr="C:\Users\Han Htet\Documents\GitHub\HueHueBakersDozenSolitaire\HueHueBakersDozenSolitaire\HueHueBakersDozenSolitaireContent\DiamondsThree.bm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96752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7" descr="C:\Users\Han Htet\Documents\GitHub\HueHueBakersDozenSolitaire\HueHueBakersDozenSolitaire\HueHueBakersDozenSolitaireContent\DiamondsTen.bmp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26827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1" descr="C:\Users\Han Htet\Documents\GitHub\HueHueBakersDozenSolitaire\HueHueBakersDozenSolitaire\HueHueBakersDozenSolitaireContent\HeartsEight.bmp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20674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3" descr="C:\Users\Han Htet\Documents\GitHub\HueHueBakersDozenSolitaire\HueHueBakersDozenSolitaire\HueHueBakersDozenSolitaireContent\HeartsFour.bmp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314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8" descr="C:\Users\Han Htet\Documents\GitHub\HueHueBakersDozenSolitaire\HueHueBakersDozenSolitaire\HueHueBakersDozenSolitaireContent\HeartsSeven.bmp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68292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6" descr="C:\Users\Han Htet\Documents\GitHub\HueHueBakersDozenSolitaire\HueHueBakersDozenSolitaire\HueHueBakersDozenSolitaireContent\HeartsNine.bmp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5392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9" descr="C:\Users\Han Htet\Documents\GitHub\HueHueBakersDozenSolitaire\HueHueBakersDozenSolitaire\HueHueBakersDozenSolitaireContent\HeartsSix.bmp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50" descr="C:\Users\Han Htet\Documents\GitHub\HueHueBakersDozenSolitaire\HueHueBakersDozenSolitaire\HueHueBakersDozenSolitaireContent\HeartsTen.bmp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306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2" descr="C:\Users\Han Htet\Documents\GitHub\HueHueBakersDozenSolitaire\HueHueBakersDozenSolitaire\HueHueBakersDozenSolitaireContent\HeartsTwo.bmp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9744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36" descr="C:\Users\Han Htet\Documents\GitHub\HueHueBakersDozenSolitaire\HueHueBakersDozenSolitaire\HueHueBakersDozenSolitaireContent\DiamondsSix.bm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" y="153728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3" descr="C:\Users\Han Htet\Documents\GitHub\HueHueBakersDozenSolitaire\HueHueBakersDozenSolitaire\HueHueBakersDozenSolitaireContent\ClubsSix.bmp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09" y="152805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4" descr="C:\Users\Han Htet\Documents\GitHub\HueHueBakersDozenSolitaire\HueHueBakersDozenSolitaire\HueHueBakersDozenSolitaireContent\ClubsTen.bmp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54" y="12850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6" descr="C:\Users\Han Htet\Documents\GitHub\HueHueBakersDozenSolitaire\HueHueBakersDozenSolitaire\HueHueBakersDozenSolitaireContent\ClubsFive.bmp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54" y="181379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31" descr="C:\Users\Han Htet\Documents\GitHub\HueHueBakersDozenSolitaire\HueHueBakersDozenSolitaire\HueHueBakersDozenSolitaireContent\DiamondsJack.bmp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36" y="9825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0" descr="C:\Users\Han Htet\Documents\GitHub\HueHueBakersDozenSolitaire\HueHueBakersDozenSolitaire\HueHueBakersDozenSolitaireContent\HeartsAce.bmp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34" y="126018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3" descr="C:\Users\Han Htet\Documents\GitHub\HueHueBakersDozenSolitaire\HueHueBakersDozenSolitaire\HueHueBakersDozenSolitaireContent\SpadesTwo.bmp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000" y="1507344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 descr="C:\Users\Han Htet\Documents\GitHub\HueHueBakersDozenSolitaire\HueHueBakersDozenSolitaire\HueHueBakersDozenSolitaireContent\ClubsTwo.bmp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78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C:\Users\Han Htet\Documents\GitHub\HueHueBakersDozenSolitaire\HueHueBakersDozenSolitaire\HueHueBakersDozenSolitaireContent\SpadesThree.bmp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3059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1" descr="C:\Users\Han Htet\Documents\GitHub\HueHueBakersDozenSolitaire\HueHueBakersDozenSolitaire\HueHueBakersDozenSolitaireContent\SpadesTen.bmp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32" y="1200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7" descr="C:\Users\Han Htet\Documents\GitHub\HueHueBakersDozenSolitaire\HueHueBakersDozenSolitaire\HueHueBakersDozenSolitaireContent\DiamondsAce.bmp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158230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2" descr="C:\Users\Han Htet\Documents\GitHub\HueHueBakersDozenSolitaire\HueHueBakersDozenSolitaire\HueHueBakersDozenSolitaireContent\ClubsSeven.bmp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382327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0" descr="C:\Users\Han Htet\Documents\GitHub\HueHueBakersDozenSolitaire\HueHueBakersDozenSolitaire\HueHueBakersDozenSolitaireContent\ClubsNine.bmp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8" y="407669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5" descr="C:\Users\Han Htet\Documents\GitHub\HueHueBakersDozenSolitaire\HueHueBakersDozenSolitaire\HueHueBakersDozenSolitaireContent\ClubsEight.bmp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551957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1" descr="C:\Users\Han Htet\Documents\GitHub\HueHueBakersDozenSolitaire\HueHueBakersDozenSolitaire\HueHueBakersDozenSolitaireContent\ClubsQueen.bmp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" y="38671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9" descr="C:\Users\Han Htet\Documents\GitHub\HueHueBakersDozenSolitaire\HueHueBakersDozenSolitaire\HueHueBakersDozenSolitaireContent\DiamondsTwo.bmp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34" y="155750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C:\Users\Han Htet\Documents\GitHub\HueHueBakersDozenSolitaire\HueHueBakersDozenSolitaire\HueHueBakersDozenSolitaireContent\SpadesSix.bmp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489611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9" descr="C:\Users\Han Htet\Documents\GitHub\HueHueBakersDozenSolitaire\HueHueBakersDozenSolitaire\HueHueBakersDozenSolitaireContent\DiamondsFive.bmp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68" y="3814039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30" descr="C:\Users\Han Htet\Documents\GitHub\HueHueBakersDozenSolitaire\HueHueBakersDozenSolitaire\HueHueBakersDozenSolitaireContent\DiamondsFour.bmp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3573315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7" descr="C:\Users\Han Htet\Documents\GitHub\HueHueBakersDozenSolitaire\HueHueBakersDozenSolitaire\HueHueBakersDozenSolitaireContent\SpadesNine.bmp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2096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8" descr="C:\Users\Han Htet\Documents\GitHub\HueHueBakersDozenSolitaire\HueHueBakersDozenSolitaire\HueHueBakersDozenSolitaireContent\SpadesQueen.bmp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27" y="407842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2" descr="C:\Users\Han Htet\Documents\GitHub\HueHueBakersDozenSolitaire\HueHueBakersDozenSolitaire\HueHueBakersDozenSolitaireContent\HeartsFive.bmp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3845208"/>
            <a:ext cx="634166" cy="8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" descr="C:\Users\Han Htet\Documents\GitHub\HueHueBakersDozenSolitaire\HueHueBakersDozenSolitaire\HueHueBakersDozenSolitaireContent\SpadesJack.bmp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73" y="4102668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Han Htet\Documents\GitHub\HueHueBakersDozenSolitaire\HueHueBakersDozenSolitaire\HueHueBakersDozenSolitaireContent\SpadesFive.bmp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48557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7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950" y="383828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ClubsFour.b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30" y="4092281"/>
            <a:ext cx="641876" cy="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33" descr="C:\Users\Han Htet\Documents\GitHub\HueHueBakersDozenSolitaire\HueHueBakersDozenSolitaire\HueHueBakersDozenSolitaireContent\DiamondsNine.bmp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04950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4" descr="C:\Users\Han Htet\Documents\GitHub\HueHueBakersDozenSolitaire\HueHueBakersDozenSolitaire\HueHueBakersDozenSolitaireContent\HeartsJack.bmp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8" y="3527132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6">
            <a:extLst>
              <a:ext uri="{BEBA8EAE-BF5A-486C-A8C5-ECC9F3942E4B}">
                <a14:imgProps xmlns:a14="http://schemas.microsoft.com/office/drawing/2010/main">
                  <a14:imgLayer r:embed="rId57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3400" y="3714750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Moving a card to an empty foundation when card is not an ace or of the same suit.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3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"/>
    </mc:Choice>
    <mc:Fallback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58025E-6 L -0.15226 0.06451 C -0.1842 0.07686 -0.23264 0.09167 -0.28212 0.10093 C -0.33959 0.11111 -0.38594 0.11451 -0.41806 0.1142 L -0.57361 0.10679 " pathEditMode="relative" rAng="21240000" ptsTypes="AAAAA">
                                      <p:cBhvr>
                                        <p:cTn id="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7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n Htet\Documents\GitHub\HueHueBakersDozenSolitaire\Paper Prototype Background Te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6"/>
            <a:ext cx="9143999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an Htet\Documents\GitHub\HueHueBakersDozenSolitaire\HueHueBakersDozenSolitaire\HueHueBakersDozenSolitaireContent\HeartsQueen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462" y="590550"/>
            <a:ext cx="640004" cy="87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:\Users\Han Htet\Documents\GitHub\HueHueBakersDozenSolitaire\HueHueBakersDozenSolitaire\HueHueBakersDozenSolitaireContent\DiamondsKing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1571843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C:\Users\Han Htet\Documents\GitHub\HueHueBakersDozenSolitaire\HueHueBakersDozenSolitaire\HueHueBakersDozenSolitaireContent\SpadesKing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353172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9" descr="C:\Users\Han Htet\Documents\GitHub\HueHueBakersDozenSolitaire\HueHueBakersDozenSolitaire\HueHueBakersDozenSolitaireContent\ClubsKing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536904"/>
            <a:ext cx="634166" cy="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5" descr="C:\Users\Han Htet\Documents\GitHub\HueHueBakersDozenSolitaire\HueHueBakersDozenSolitaire\HueHueBakersDozenSolitaireContent\HeartsKing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90550"/>
            <a:ext cx="661177" cy="89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48" b="94472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1361" y="819150"/>
            <a:ext cx="395239" cy="37453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76200" y="8024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Winning the Game.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1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2 L 0.04496 0.05339 C 0.05417 0.06451 0.06788 0.07099 0.08212 0.0716 C 0.09844 0.07099 0.11146 0.06512 0.12066 0.05309 L 0.16337 0.0009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351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3 L 0.04497 0.0534 C 0.05434 0.06451 0.06789 0.07099 0.08212 0.07161 C 0.09844 0.07099 0.11146 0.06513 0.12084 0.05309 L 0.1632 0.0009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224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Htet</dc:creator>
  <cp:lastModifiedBy>Dhruval Darji</cp:lastModifiedBy>
  <cp:revision>40</cp:revision>
  <dcterms:created xsi:type="dcterms:W3CDTF">2013-10-14T21:13:41Z</dcterms:created>
  <dcterms:modified xsi:type="dcterms:W3CDTF">2013-10-21T04:46:51Z</dcterms:modified>
</cp:coreProperties>
</file>