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6B3B6-7641-435A-B574-73CCDA61DBE3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0389-875F-4016-8E78-F327E7BA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2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99" y="154480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46" y="126076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46" y="1534179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25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144186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6385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310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6110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Htet</dc:creator>
  <cp:lastModifiedBy>Han Htet</cp:lastModifiedBy>
  <cp:revision>5</cp:revision>
  <dcterms:created xsi:type="dcterms:W3CDTF">2013-10-14T21:13:41Z</dcterms:created>
  <dcterms:modified xsi:type="dcterms:W3CDTF">2013-10-16T03:28:27Z</dcterms:modified>
</cp:coreProperties>
</file>