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6B3B6-7641-435A-B574-73CCDA61DBE3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0389-875F-4016-8E78-F327E7BA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9 diamonds</a:t>
            </a:r>
            <a:r>
              <a:rPr lang="en-US" baseline="0" dirty="0" smtClean="0"/>
              <a:t> to 2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diamonds</a:t>
            </a:r>
            <a:r>
              <a:rPr lang="en-US" baseline="0" dirty="0" smtClean="0"/>
              <a:t> gets rejected back to initial spot.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Ace</a:t>
            </a:r>
            <a:r>
              <a:rPr lang="en-US" baseline="0" dirty="0" smtClean="0"/>
              <a:t> Diamond to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2 of</a:t>
            </a:r>
            <a:r>
              <a:rPr lang="en-US" baseline="0" dirty="0" smtClean="0"/>
              <a:t> D</a:t>
            </a:r>
            <a:r>
              <a:rPr lang="en-US" dirty="0" smtClean="0"/>
              <a:t>iamonds to the Diamonds</a:t>
            </a:r>
            <a:r>
              <a:rPr lang="en-US" baseline="0" dirty="0" smtClean="0"/>
              <a:t> f</a:t>
            </a:r>
            <a:r>
              <a:rPr lang="en-US" dirty="0" smtClean="0"/>
              <a:t>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Jack</a:t>
            </a:r>
            <a:r>
              <a:rPr lang="en-US" baseline="0" dirty="0" smtClean="0"/>
              <a:t> of hearts to empty foundation and get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5567-5787-4BFE-8011-94626233B7DC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5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50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49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3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40.png"/><Relationship Id="rId53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9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80246"/>
            <a:ext cx="906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Setup. 13 piles of 4 cards each, where all kings are at the bottom of their respective piles.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2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814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Winning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8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9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814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Winning the Game.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20270048" flipH="1">
            <a:off x="6027456" y="5241405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549390">
            <a:off x="4536254" y="5394253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6043" y="1635447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 rot="20510624">
            <a:off x="2822872" y="5336237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2426205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8224" y="1918613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 rot="20270048" flipH="1">
            <a:off x="6027456" y="5263308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549390">
            <a:off x="4536254" y="5416156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6043" y="1657350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 rot="20510624">
            <a:off x="2822872" y="5358140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00200" y="2448108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48224" y="1940516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7248" y="733790"/>
            <a:ext cx="395239" cy="3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6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1.97531E-6 L 0.19062 -0.645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38889E-6 3.08642E-6 L -0.0842 -0.495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22222E-6 1.60494E-6 L -0.13541 -0.563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3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2.22222E-6 9.87654E-7 L 0.19062 -0.645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52" dur="7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1.38889E-6 7.40741E-7 L -0.0842 -0.4959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2.22222E-6 6.17284E-7 L -0.13541 -0.5638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3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1" animBg="1"/>
      <p:bldP spid="13" grpId="2" animBg="1"/>
      <p:bldP spid="14" grpId="0" animBg="1"/>
      <p:bldP spid="14" grpId="1" animBg="1"/>
      <p:bldP spid="14" grpId="2" animBg="1"/>
      <p:bldP spid="10" grpId="0" animBg="1"/>
      <p:bldP spid="10" grpId="1" animBg="1"/>
      <p:bldP spid="1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4230" y="1705333"/>
            <a:ext cx="395239" cy="37453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6200" y="80246"/>
            <a:ext cx="389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a card from one pile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1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2994 L 0.03126 0.07932 C 0.03803 0.09043 0.0481 0.09691 0.05869 0.09691 C 0.07066 0.09691 0.08021 0.09043 0.08698 0.07932 L 0.1191 0.0299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2993 L 0.03125 0.07932 C 0.03802 0.09043 0.04809 0.09691 0.05868 0.09691 C 0.07066 0.09691 0.08021 0.09043 0.08698 0.07932 L 0.1191 0.029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3383" y="1695839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from one pile to another and getting rejected due to incorrect hierarchical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17284E-7 L 0.05243 0.09876 C 0.0658 0.1216 0.0842 0.13549 0.10521 0.1429 C 0.12761 0.14537 0.14792 0.14167 0.16268 0.12562 L 0.23281 0.05802 " pathEditMode="relative" rAng="4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3457E-7 L 0.05243 0.09877 C 0.0658 0.12161 0.0842 0.13549 0.10521 0.1429 C 0.12761 0.14537 0.14792 0.14167 0.16268 0.12562 L 0.23281 0.05802 " pathEditMode="relative" rAng="480000" ptsTypes="AAAAA"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8097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8034" y="1968300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from one pile to another and getting rejected due to incorrect hierarchical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9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5679E-6 L -0.06858 0.07345 C -0.08385 0.08796 -0.10278 0.09691 -0.12361 0.09753 C -0.14774 0.09074 -0.16493 0.07222 -0.17587 0.04784 L -0.22986 -0.05 " pathEditMode="relative" rAng="420000" ptsTypes="AAA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3284" y="1670455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to an empty Foundation. (Aces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0988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4031" y="424814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a card to a foundation of the same suit in hierarchical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7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37 L 0.1684 -0.19198 C 0.20399 -0.23303 0.25989 -0.28272 0.32013 -0.32686 C 0.38784 -0.375 0.44513 -0.40618 0.48611 -0.4176 L 0.68645 -0.49013 " pathEditMode="relative" rAng="202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371 L 0.16841 -0.19197 C 0.204 -0.23302 0.2599 -0.28271 0.32014 -0.32685 C 0.38785 -0.375 0.44514 -0.40617 0.48612 -0.41759 L 0.68646 -0.49012 " pathEditMode="relative" rAng="20280000" ptsTypes="AAAAA">
                                      <p:cBhvr>
                                        <p:cTn id="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13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6281" y="428803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a card to an empty foundation when card is not an ace or of the same suit.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8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9 L 0.14618 -0.13518 C 0.17691 -0.16574 0.22413 -0.18796 0.27413 -0.19722 C 0.3309 -0.20648 0.3776 -0.20216 0.41111 -0.18457 L 0.57083 -0.1037 " pathEditMode="relative" rAng="21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8 L 0.14619 -0.13519 C 0.17691 -0.16574 0.22414 -0.18797 0.27414 -0.19722 C 0.33091 -0.20648 0.37761 -0.20216 0.41112 -0.18457 L 0.57084 -0.10371 " pathEditMode="relative" rAng="21240000" ptsTypes="AAAAA"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34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3400" y="3714750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a card to an empty foundation when card is not an ace or of the same suit.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3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58025E-6 L -0.15226 0.06451 C -0.1842 0.07686 -0.23264 0.09167 -0.28212 0.10093 C -0.33959 0.11111 -0.38594 0.11451 -0.41806 0.1142 L -0.57361 0.10679 " pathEditMode="relative" rAng="21240000" ptsTypes="AAAA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4037" y="855463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Winning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04722 0.04383 C 0.05712 0.05309 0.07101 0.0571 0.08542 0.05494 C 0.10156 0.05124 0.11424 0.04321 0.12274 0.02932 L 0.16233 -0.03055 " pathEditMode="relative" rAng="21240000" ptsTypes="AAA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9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87654E-7 L 0.04722 0.04383 C 0.05712 0.05309 0.07101 0.0571 0.08542 0.05494 C 0.10156 0.05123 0.11424 0.04321 0.12274 0.02932 L 0.16233 -0.03056 " pathEditMode="relative" rAng="21240000" ptsTypes="AAAAA">
                                      <p:cBhvr>
                                        <p:cTn id="1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238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Htet</dc:creator>
  <cp:lastModifiedBy>Dhruval Darji</cp:lastModifiedBy>
  <cp:revision>35</cp:revision>
  <dcterms:created xsi:type="dcterms:W3CDTF">2013-10-14T21:13:41Z</dcterms:created>
  <dcterms:modified xsi:type="dcterms:W3CDTF">2013-10-20T05:26:06Z</dcterms:modified>
</cp:coreProperties>
</file>