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3"/>
  </p:notesMasterIdLst>
  <p:handoutMasterIdLst>
    <p:handoutMasterId r:id="rId14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6" r:id="rId10"/>
    <p:sldId id="404" r:id="rId11"/>
    <p:sldId id="4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5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Big Data Analytics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/>
              <a:t>Controlling laptop working with hand gestures(like a mouse)</a:t>
            </a:r>
            <a:endParaRPr lang="en-US" sz="3600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454498"/>
            <a:ext cx="4730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IN" sz="2000" dirty="0" err="1"/>
              <a:t>Kaustubh</a:t>
            </a:r>
            <a:r>
              <a:rPr lang="en-IN" sz="2000" dirty="0"/>
              <a:t> </a:t>
            </a:r>
            <a:r>
              <a:rPr lang="en-IN" sz="2000" dirty="0" err="1"/>
              <a:t>Naithani</a:t>
            </a:r>
            <a:r>
              <a:rPr lang="en-US" sz="2000" dirty="0"/>
              <a:t> </a:t>
            </a:r>
            <a:r>
              <a:rPr lang="en-IN" sz="2000" dirty="0"/>
              <a:t>20BCS4000</a:t>
            </a:r>
            <a:endParaRPr lang="en-US" sz="2000" dirty="0"/>
          </a:p>
          <a:p>
            <a:r>
              <a:rPr lang="en-IN" sz="2000" dirty="0" err="1"/>
              <a:t>Prashant</a:t>
            </a:r>
            <a:r>
              <a:rPr lang="en-IN" sz="2000" dirty="0"/>
              <a:t> Kumar</a:t>
            </a:r>
            <a:r>
              <a:rPr lang="en-US" sz="2000" dirty="0"/>
              <a:t> </a:t>
            </a:r>
            <a:r>
              <a:rPr lang="en-IN" sz="2000" dirty="0"/>
              <a:t>20BCS4363</a:t>
            </a:r>
            <a:endParaRPr lang="en-US" sz="2000" dirty="0"/>
          </a:p>
          <a:p>
            <a:r>
              <a:rPr lang="en-IN" sz="2000" dirty="0" err="1"/>
              <a:t>Dhruva</a:t>
            </a:r>
            <a:r>
              <a:rPr lang="en-IN" sz="2000" dirty="0"/>
              <a:t> </a:t>
            </a:r>
            <a:r>
              <a:rPr lang="en-IN" sz="2000" dirty="0" err="1"/>
              <a:t>Malik</a:t>
            </a:r>
            <a:r>
              <a:rPr lang="en-US" sz="2000" dirty="0"/>
              <a:t> </a:t>
            </a:r>
            <a:r>
              <a:rPr lang="en-IN" sz="2000" dirty="0"/>
              <a:t>20BCS3976</a:t>
            </a:r>
            <a:endParaRPr lang="en-US" sz="2000" dirty="0"/>
          </a:p>
          <a:p>
            <a:r>
              <a:rPr lang="en-IN" sz="2000" dirty="0"/>
              <a:t>Mohammed </a:t>
            </a:r>
            <a:r>
              <a:rPr lang="en-IN" sz="2000" dirty="0" err="1"/>
              <a:t>Bilal</a:t>
            </a:r>
            <a:r>
              <a:rPr lang="en-US" sz="2000" dirty="0"/>
              <a:t> </a:t>
            </a:r>
            <a:r>
              <a:rPr lang="en-IN" sz="2000" dirty="0"/>
              <a:t>20BCS3994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507171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Dr Monika Singh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Scope of the Project</a:t>
            </a:r>
          </a:p>
          <a:p>
            <a:r>
              <a:rPr lang="en-US" dirty="0">
                <a:latin typeface="Times New Roman"/>
                <a:cs typeface="Times New Roman"/>
              </a:rPr>
              <a:t>Planning to implement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Computers have seamlessly integrated into our daily routines, simplifying human-computer interaction (HCI). However, individuals with disabilities face distinct challenges in utilizing these devices effectively. </a:t>
            </a:r>
            <a:r>
              <a:rPr lang="en-IN"/>
              <a:t>This project </a:t>
            </a:r>
            <a:r>
              <a:rPr lang="en-IN" dirty="0"/>
              <a:t>introduces a gesture-based AI virtual mouse system, leveraging computer vision to execute mouse tasks using hand movements and fingertip detection. The system's core objective is to replace the conventional mouse with a web or built-in camera, enabling cursor control and scrolling through hand gestures.</a:t>
            </a:r>
            <a:r>
              <a:rPr lang="en-US" dirty="0"/>
              <a:t> </a:t>
            </a:r>
            <a:r>
              <a:rPr lang="en-IN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136525"/>
            <a:ext cx="10515600" cy="1325563"/>
          </a:xfrm>
        </p:spPr>
        <p:txBody>
          <a:bodyPr/>
          <a:lstStyle/>
          <a:p>
            <a:r>
              <a:rPr lang="en-IN" b="1" u="sng" dirty="0"/>
              <a:t>Feature/characteristics Identification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103"/>
            <a:ext cx="10515600" cy="5381372"/>
          </a:xfrm>
        </p:spPr>
        <p:txBody>
          <a:bodyPr/>
          <a:lstStyle/>
          <a:p>
            <a:r>
              <a:rPr lang="en-IN" b="1" dirty="0"/>
              <a:t>Hand Gesture Recognition</a:t>
            </a:r>
          </a:p>
          <a:p>
            <a:r>
              <a:rPr lang="en-IN" b="1" dirty="0"/>
              <a:t>Real Time Processing</a:t>
            </a:r>
          </a:p>
          <a:p>
            <a:r>
              <a:rPr lang="en-IN" b="1" dirty="0"/>
              <a:t>Different gestures to perform different tasks</a:t>
            </a:r>
          </a:p>
          <a:p>
            <a:pPr marL="1144588" indent="-571500">
              <a:buFont typeface="+mj-lt"/>
              <a:buAutoNum type="romanUcPeriod"/>
            </a:pPr>
            <a:r>
              <a:rPr lang="en-IN" b="1" dirty="0"/>
              <a:t>Move cursor using index finger</a:t>
            </a:r>
          </a:p>
          <a:p>
            <a:pPr marL="1144588" indent="-571500">
              <a:buFont typeface="+mj-lt"/>
              <a:buAutoNum type="romanUcPeriod"/>
            </a:pPr>
            <a:r>
              <a:rPr lang="en-IN" b="1" dirty="0"/>
              <a:t>Left click using middle finger</a:t>
            </a:r>
          </a:p>
          <a:p>
            <a:pPr marL="1144588" indent="-571500">
              <a:buFont typeface="+mj-lt"/>
              <a:buAutoNum type="romanUcPeriod"/>
            </a:pPr>
            <a:r>
              <a:rPr lang="en-IN" b="1" dirty="0"/>
              <a:t>Scrolling using open hand</a:t>
            </a:r>
          </a:p>
          <a:p>
            <a:pPr marL="1144588" indent="-571500">
              <a:buFont typeface="+mj-lt"/>
              <a:buAutoNum type="romanUcPeriod"/>
            </a:pPr>
            <a:r>
              <a:rPr lang="en-IN" b="1" dirty="0"/>
              <a:t>Closing the program my making a fist</a:t>
            </a:r>
            <a:endParaRPr lang="en-US" b="1" dirty="0"/>
          </a:p>
          <a:p>
            <a:r>
              <a:rPr lang="en-IN" b="1" dirty="0"/>
              <a:t>Camera with </a:t>
            </a:r>
            <a:r>
              <a:rPr lang="en-IN" b="1" dirty="0" err="1"/>
              <a:t>atleast</a:t>
            </a:r>
            <a:r>
              <a:rPr lang="en-IN" b="1" dirty="0"/>
              <a:t> 720p camera feed.</a:t>
            </a:r>
          </a:p>
          <a:p>
            <a:r>
              <a:rPr lang="en-IN" b="1" dirty="0"/>
              <a:t>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Constraint Identification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The Implementation is subject to the following constraints</a:t>
            </a:r>
          </a:p>
          <a:p>
            <a:r>
              <a:rPr lang="en-IN" dirty="0"/>
              <a:t>A personal computer with python installed</a:t>
            </a:r>
          </a:p>
          <a:p>
            <a:r>
              <a:rPr lang="en-IN" dirty="0"/>
              <a:t>Camera Quality</a:t>
            </a:r>
          </a:p>
          <a:p>
            <a:r>
              <a:rPr lang="en-IN" dirty="0"/>
              <a:t>Lightning Conditions</a:t>
            </a:r>
          </a:p>
          <a:p>
            <a:r>
              <a:rPr lang="en-IN" dirty="0"/>
              <a:t>Distance from the camera</a:t>
            </a:r>
          </a:p>
          <a:p>
            <a:r>
              <a:rPr lang="en-IN" dirty="0"/>
              <a:t>Complexity of the Gesture</a:t>
            </a:r>
          </a:p>
          <a:p>
            <a:r>
              <a:rPr lang="en-IN" dirty="0"/>
              <a:t>Speed of performing gestures</a:t>
            </a:r>
          </a:p>
          <a:p>
            <a:r>
              <a:rPr lang="en-IN" dirty="0"/>
              <a:t>System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of Features and finalization subject to 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Balancing Features and Constraints</a:t>
            </a:r>
          </a:p>
          <a:p>
            <a:r>
              <a:rPr lang="en-US" dirty="0"/>
              <a:t>Choosing </a:t>
            </a:r>
            <a:r>
              <a:rPr lang="en-IN" dirty="0"/>
              <a:t>Priority Features</a:t>
            </a:r>
          </a:p>
          <a:p>
            <a:r>
              <a:rPr lang="en-IN" dirty="0"/>
              <a:t>User Experience Impact</a:t>
            </a:r>
          </a:p>
          <a:p>
            <a:r>
              <a:rPr lang="en-IN" dirty="0"/>
              <a:t>Iterative Process</a:t>
            </a:r>
          </a:p>
          <a:p>
            <a:r>
              <a:rPr lang="en-IN" dirty="0"/>
              <a:t>Performance Trade-offs</a:t>
            </a:r>
          </a:p>
          <a:p>
            <a:r>
              <a:rPr lang="en-IN" dirty="0"/>
              <a:t>Testing and Validation</a:t>
            </a:r>
          </a:p>
          <a:p>
            <a:r>
              <a:rPr lang="en-IN" dirty="0"/>
              <a:t>Relevance to End-Users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Design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Choosing Technologies</a:t>
            </a:r>
          </a:p>
          <a:p>
            <a:r>
              <a:rPr lang="en-IN" dirty="0"/>
              <a:t>Designing system architecture subject to constraints</a:t>
            </a:r>
          </a:p>
          <a:p>
            <a:r>
              <a:rPr lang="en-IN" dirty="0"/>
              <a:t>Gesture Design</a:t>
            </a:r>
          </a:p>
          <a:p>
            <a:r>
              <a:rPr lang="en-IN" dirty="0"/>
              <a:t>User Interface</a:t>
            </a:r>
          </a:p>
          <a:p>
            <a:r>
              <a:rPr lang="en-IN" dirty="0"/>
              <a:t>Hardware Selection</a:t>
            </a:r>
          </a:p>
          <a:p>
            <a:r>
              <a:rPr lang="en-IN" dirty="0"/>
              <a:t>Usability</a:t>
            </a:r>
          </a:p>
          <a:p>
            <a:r>
              <a:rPr lang="en-IN" dirty="0"/>
              <a:t>Flexibility and Customization</a:t>
            </a:r>
          </a:p>
          <a:p>
            <a:r>
              <a:rPr lang="en-IN" dirty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D55EB-54E1-4EFF-9B90-396DE554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20" y="999786"/>
            <a:ext cx="3048426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319958-5E88-4D5F-A335-8E82C3EC0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56" y="999785"/>
            <a:ext cx="3038900" cy="2429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B494A-7AAC-4A68-8888-B7CFDD9C8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20" y="3927475"/>
            <a:ext cx="3024188" cy="2428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7633B9-0172-414D-812A-629B1E8EA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394" y="3904073"/>
            <a:ext cx="3038900" cy="2452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9515DD-BBCA-4032-B3C7-D2F55D123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432" y="2438463"/>
            <a:ext cx="3014662" cy="2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998" y="2443795"/>
            <a:ext cx="5485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6541</TotalTime>
  <Words>293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Casper</vt:lpstr>
      <vt:lpstr>Karla</vt:lpstr>
      <vt:lpstr>King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</vt:lpstr>
      <vt:lpstr>Feature/characteristics Identification</vt:lpstr>
      <vt:lpstr>Constraint Identification</vt:lpstr>
      <vt:lpstr>Analysis of Features and finalization subject to constraints</vt:lpstr>
      <vt:lpstr>Design selection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kunal_pistons@hotmail.com</cp:lastModifiedBy>
  <cp:revision>504</cp:revision>
  <dcterms:created xsi:type="dcterms:W3CDTF">2019-01-09T10:33:58Z</dcterms:created>
  <dcterms:modified xsi:type="dcterms:W3CDTF">2023-10-12T06:43:16Z</dcterms:modified>
</cp:coreProperties>
</file>