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9f2f950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9f2f950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9f2f9504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9f2f9504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9f2f950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9f2f950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9f2f9504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9f2f9504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9f2f9504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9f2f9504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69f2f9504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69f2f9504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9f2f950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9f2f950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9f2f950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9f2f950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9f2f950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9f2f950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9f2f9504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9f2f9504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9f2f9504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69f2f9504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9f2f950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9f2f950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9f2f950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9f2f950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9f2f950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9f2f950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visf131/TMS-Solution-Group-1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estoga.desire2learn.com/d2l/le/content/482677/viewContent/9959522/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Dhruvanshi Ghiya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535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2385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https://github.com/travisf131/TMS-Solution-Group-10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535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385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1620847"/>
            <a:ext cx="4731350" cy="15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535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251175" y="11780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63" y="1745588"/>
            <a:ext cx="61245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535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2385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2575"/>
            <a:ext cx="61150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535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2385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75" y="1824550"/>
            <a:ext cx="60579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SQ-TermProjectOverview(2021). Retrieved 8 December 2021, from </a:t>
            </a: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https://conestoga.desire2learn.com/d2l/le/content/482677/viewContent/9959522/View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TMS: Transportation Management System : Prototype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Presentation Foundation GUI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Database Backend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Main User Roles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Admin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Buyer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Planner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04500" y="151825"/>
            <a:ext cx="29895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350" y="1015650"/>
            <a:ext cx="6671475" cy="38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52400" y="137025"/>
            <a:ext cx="29895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850" y="895475"/>
            <a:ext cx="6731500" cy="3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8475" y="211050"/>
            <a:ext cx="29895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00" y="818850"/>
            <a:ext cx="6844839" cy="4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148875" y="174025"/>
            <a:ext cx="29895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Planner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50" y="781825"/>
            <a:ext cx="7060355" cy="4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Protection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TMS database is password protected (admin access only)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TMS users have limited DB access (CRUD only)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Backups performed and kept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operations are handled by a single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requires verified user to login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Features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Logs of errors are kept for troubleshooting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admin can view log files ensure proper functioning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 UI which is easy to use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535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Features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screens and workflows load and respond quickly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intuitive 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data loss; secure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efficiently commented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too many screens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Geometric</vt:lpstr>
      <vt:lpstr>TMS</vt:lpstr>
      <vt:lpstr>TMS: Transportation Management System : Prototype</vt:lpstr>
      <vt:lpstr>Overview</vt:lpstr>
      <vt:lpstr>Admin </vt:lpstr>
      <vt:lpstr>Buyer</vt:lpstr>
      <vt:lpstr>Planner</vt:lpstr>
      <vt:lpstr>Data Protection</vt:lpstr>
      <vt:lpstr>Support Features</vt:lpstr>
      <vt:lpstr>Non-Functional Features</vt:lpstr>
      <vt:lpstr>Github Repo</vt:lpstr>
      <vt:lpstr>Work breakdown</vt:lpstr>
      <vt:lpstr>Work breakdown</vt:lpstr>
      <vt:lpstr>Work breakdown</vt:lpstr>
      <vt:lpstr>Work breakdown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</dc:title>
  <cp:lastModifiedBy>Dhruvanshi Ghiya</cp:lastModifiedBy>
  <cp:revision>1</cp:revision>
  <dcterms:modified xsi:type="dcterms:W3CDTF">2021-12-21T05:39:26Z</dcterms:modified>
</cp:coreProperties>
</file>